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375" r:id="rId2"/>
    <p:sldId id="373" r:id="rId3"/>
    <p:sldId id="372" r:id="rId4"/>
    <p:sldId id="371" r:id="rId5"/>
    <p:sldId id="370" r:id="rId6"/>
    <p:sldId id="376" r:id="rId7"/>
    <p:sldId id="377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4B3911-910C-F34E-9F96-33A44B5A24C9}" v="31" dt="2024-05-28T20:53:38.3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4684"/>
  </p:normalViewPr>
  <p:slideViewPr>
    <p:cSldViewPr snapToGrid="0">
      <p:cViewPr>
        <p:scale>
          <a:sx n="186" d="100"/>
          <a:sy n="186" d="100"/>
        </p:scale>
        <p:origin x="96" y="-1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etro Ghersetich" userId="d4e25d86-750d-4e78-ade7-29d990fe5745" providerId="ADAL" clId="{E63F6779-E4E0-E94A-9876-7094CFFFF09C}"/>
    <pc:docChg chg="modSld">
      <pc:chgData name="Pietro Ghersetich" userId="d4e25d86-750d-4e78-ade7-29d990fe5745" providerId="ADAL" clId="{E63F6779-E4E0-E94A-9876-7094CFFFF09C}" dt="2024-04-24T12:12:26.546" v="5" actId="1076"/>
      <pc:docMkLst>
        <pc:docMk/>
      </pc:docMkLst>
      <pc:sldChg chg="modSp mod">
        <pc:chgData name="Pietro Ghersetich" userId="d4e25d86-750d-4e78-ade7-29d990fe5745" providerId="ADAL" clId="{E63F6779-E4E0-E94A-9876-7094CFFFF09C}" dt="2024-04-24T12:12:26.546" v="5" actId="1076"/>
        <pc:sldMkLst>
          <pc:docMk/>
          <pc:sldMk cId="1707720259" sldId="376"/>
        </pc:sldMkLst>
        <pc:picChg chg="mod">
          <ac:chgData name="Pietro Ghersetich" userId="d4e25d86-750d-4e78-ade7-29d990fe5745" providerId="ADAL" clId="{E63F6779-E4E0-E94A-9876-7094CFFFF09C}" dt="2024-04-24T12:12:26.546" v="5" actId="1076"/>
          <ac:picMkLst>
            <pc:docMk/>
            <pc:sldMk cId="1707720259" sldId="376"/>
            <ac:picMk id="7" creationId="{710C976F-4E8F-E74C-75E2-50E65021F85A}"/>
          </ac:picMkLst>
        </pc:picChg>
      </pc:sldChg>
    </pc:docChg>
  </pc:docChgLst>
  <pc:docChgLst>
    <pc:chgData name="Pietro Ghersetich" userId="d4e25d86-750d-4e78-ade7-29d990fe5745" providerId="ADAL" clId="{4A4B3911-910C-F34E-9F96-33A44B5A24C9}"/>
    <pc:docChg chg="undo redo custSel modSld">
      <pc:chgData name="Pietro Ghersetich" userId="d4e25d86-750d-4e78-ade7-29d990fe5745" providerId="ADAL" clId="{4A4B3911-910C-F34E-9F96-33A44B5A24C9}" dt="2024-05-28T20:54:07.619" v="1462" actId="207"/>
      <pc:docMkLst>
        <pc:docMk/>
      </pc:docMkLst>
      <pc:sldChg chg="addSp modSp mod">
        <pc:chgData name="Pietro Ghersetich" userId="d4e25d86-750d-4e78-ade7-29d990fe5745" providerId="ADAL" clId="{4A4B3911-910C-F34E-9F96-33A44B5A24C9}" dt="2024-05-28T20:48:45.738" v="1409" actId="113"/>
        <pc:sldMkLst>
          <pc:docMk/>
          <pc:sldMk cId="2245653903" sldId="370"/>
        </pc:sldMkLst>
        <pc:spChg chg="mod">
          <ac:chgData name="Pietro Ghersetich" userId="d4e25d86-750d-4e78-ade7-29d990fe5745" providerId="ADAL" clId="{4A4B3911-910C-F34E-9F96-33A44B5A24C9}" dt="2024-05-28T20:48:45.738" v="1409" actId="113"/>
          <ac:spMkLst>
            <pc:docMk/>
            <pc:sldMk cId="2245653903" sldId="370"/>
            <ac:spMk id="3" creationId="{3467F058-1152-4A58-808D-467EBBA79CA9}"/>
          </ac:spMkLst>
        </pc:spChg>
        <pc:spChg chg="add mod">
          <ac:chgData name="Pietro Ghersetich" userId="d4e25d86-750d-4e78-ade7-29d990fe5745" providerId="ADAL" clId="{4A4B3911-910C-F34E-9F96-33A44B5A24C9}" dt="2024-05-28T20:07:51.126" v="480"/>
          <ac:spMkLst>
            <pc:docMk/>
            <pc:sldMk cId="2245653903" sldId="370"/>
            <ac:spMk id="4" creationId="{529AF26D-91FE-8C93-B6F9-01BE4BB48FDD}"/>
          </ac:spMkLst>
        </pc:spChg>
      </pc:sldChg>
      <pc:sldChg chg="addSp delSp modSp mod">
        <pc:chgData name="Pietro Ghersetich" userId="d4e25d86-750d-4e78-ade7-29d990fe5745" providerId="ADAL" clId="{4A4B3911-910C-F34E-9F96-33A44B5A24C9}" dt="2024-05-28T20:54:07.619" v="1462" actId="207"/>
        <pc:sldMkLst>
          <pc:docMk/>
          <pc:sldMk cId="3533375789" sldId="371"/>
        </pc:sldMkLst>
        <pc:spChg chg="del mod">
          <ac:chgData name="Pietro Ghersetich" userId="d4e25d86-750d-4e78-ade7-29d990fe5745" providerId="ADAL" clId="{4A4B3911-910C-F34E-9F96-33A44B5A24C9}" dt="2024-05-28T20:01:20.811" v="247" actId="21"/>
          <ac:spMkLst>
            <pc:docMk/>
            <pc:sldMk cId="3533375789" sldId="371"/>
            <ac:spMk id="3" creationId="{2C2BC33E-CE88-4E36-AFDE-62CC1E7CD89A}"/>
          </ac:spMkLst>
        </pc:spChg>
        <pc:spChg chg="add mod">
          <ac:chgData name="Pietro Ghersetich" userId="d4e25d86-750d-4e78-ade7-29d990fe5745" providerId="ADAL" clId="{4A4B3911-910C-F34E-9F96-33A44B5A24C9}" dt="2024-05-28T20:07:18.805" v="478" actId="20577"/>
          <ac:spMkLst>
            <pc:docMk/>
            <pc:sldMk cId="3533375789" sldId="371"/>
            <ac:spMk id="8" creationId="{145F9D82-3DA6-42AA-F071-392EE9B19C7A}"/>
          </ac:spMkLst>
        </pc:spChg>
        <pc:spChg chg="add mod">
          <ac:chgData name="Pietro Ghersetich" userId="d4e25d86-750d-4e78-ade7-29d990fe5745" providerId="ADAL" clId="{4A4B3911-910C-F34E-9F96-33A44B5A24C9}" dt="2024-05-28T20:53:59.363" v="1459" actId="207"/>
          <ac:spMkLst>
            <pc:docMk/>
            <pc:sldMk cId="3533375789" sldId="371"/>
            <ac:spMk id="21" creationId="{06028A9C-03FE-A6EB-8494-BE69A3B24D55}"/>
          </ac:spMkLst>
        </pc:spChg>
        <pc:spChg chg="add mod">
          <ac:chgData name="Pietro Ghersetich" userId="d4e25d86-750d-4e78-ade7-29d990fe5745" providerId="ADAL" clId="{4A4B3911-910C-F34E-9F96-33A44B5A24C9}" dt="2024-05-28T20:54:07.619" v="1462" actId="207"/>
          <ac:spMkLst>
            <pc:docMk/>
            <pc:sldMk cId="3533375789" sldId="371"/>
            <ac:spMk id="31" creationId="{F4FBBBFB-10EF-ABC4-B079-F8F77FF4EC6B}"/>
          </ac:spMkLst>
        </pc:spChg>
        <pc:spChg chg="add mod">
          <ac:chgData name="Pietro Ghersetich" userId="d4e25d86-750d-4e78-ade7-29d990fe5745" providerId="ADAL" clId="{4A4B3911-910C-F34E-9F96-33A44B5A24C9}" dt="2024-05-28T20:54:03.232" v="1461" actId="207"/>
          <ac:spMkLst>
            <pc:docMk/>
            <pc:sldMk cId="3533375789" sldId="371"/>
            <ac:spMk id="32" creationId="{970403DB-39B1-CE05-F33D-ED997A92284B}"/>
          </ac:spMkLst>
        </pc:spChg>
        <pc:picChg chg="add del mod">
          <ac:chgData name="Pietro Ghersetich" userId="d4e25d86-750d-4e78-ade7-29d990fe5745" providerId="ADAL" clId="{4A4B3911-910C-F34E-9F96-33A44B5A24C9}" dt="2024-05-28T19:58:51.862" v="237" actId="21"/>
          <ac:picMkLst>
            <pc:docMk/>
            <pc:sldMk cId="3533375789" sldId="371"/>
            <ac:picMk id="5" creationId="{6EBF0D82-F135-10A9-8EE5-FB24A01BA710}"/>
          </ac:picMkLst>
        </pc:picChg>
        <pc:picChg chg="del">
          <ac:chgData name="Pietro Ghersetich" userId="d4e25d86-750d-4e78-ade7-29d990fe5745" providerId="ADAL" clId="{4A4B3911-910C-F34E-9F96-33A44B5A24C9}" dt="2024-05-28T19:53:00.770" v="78" actId="21"/>
          <ac:picMkLst>
            <pc:docMk/>
            <pc:sldMk cId="3533375789" sldId="371"/>
            <ac:picMk id="6" creationId="{201638A8-C13F-D8D1-7B45-DDDF5864016C}"/>
          </ac:picMkLst>
        </pc:picChg>
        <pc:picChg chg="add del mod">
          <ac:chgData name="Pietro Ghersetich" userId="d4e25d86-750d-4e78-ade7-29d990fe5745" providerId="ADAL" clId="{4A4B3911-910C-F34E-9F96-33A44B5A24C9}" dt="2024-05-28T20:04:44.728" v="249" actId="21"/>
          <ac:picMkLst>
            <pc:docMk/>
            <pc:sldMk cId="3533375789" sldId="371"/>
            <ac:picMk id="7" creationId="{C5D7245E-9B67-3AC2-C7CE-DDEC33E4BF21}"/>
          </ac:picMkLst>
        </pc:picChg>
        <pc:picChg chg="add mod">
          <ac:chgData name="Pietro Ghersetich" userId="d4e25d86-750d-4e78-ade7-29d990fe5745" providerId="ADAL" clId="{4A4B3911-910C-F34E-9F96-33A44B5A24C9}" dt="2024-05-28T20:53:43.486" v="1456" actId="1076"/>
          <ac:picMkLst>
            <pc:docMk/>
            <pc:sldMk cId="3533375789" sldId="371"/>
            <ac:picMk id="10" creationId="{B7F3AABB-F4C2-F572-D271-A103BF81218E}"/>
          </ac:picMkLst>
        </pc:picChg>
        <pc:cxnChg chg="add mod">
          <ac:chgData name="Pietro Ghersetich" userId="d4e25d86-750d-4e78-ade7-29d990fe5745" providerId="ADAL" clId="{4A4B3911-910C-F34E-9F96-33A44B5A24C9}" dt="2024-05-28T20:50:14.301" v="1415" actId="13822"/>
          <ac:cxnSpMkLst>
            <pc:docMk/>
            <pc:sldMk cId="3533375789" sldId="371"/>
            <ac:cxnSpMk id="12" creationId="{D34C38A2-F2B3-A885-0CE4-784B23C47B24}"/>
          </ac:cxnSpMkLst>
        </pc:cxnChg>
        <pc:cxnChg chg="add mod">
          <ac:chgData name="Pietro Ghersetich" userId="d4e25d86-750d-4e78-ade7-29d990fe5745" providerId="ADAL" clId="{4A4B3911-910C-F34E-9F96-33A44B5A24C9}" dt="2024-05-28T20:51:21.699" v="1426" actId="692"/>
          <ac:cxnSpMkLst>
            <pc:docMk/>
            <pc:sldMk cId="3533375789" sldId="371"/>
            <ac:cxnSpMk id="14" creationId="{2DCA1F63-CB2B-55AC-B23B-A0A624DCB2E1}"/>
          </ac:cxnSpMkLst>
        </pc:cxnChg>
        <pc:cxnChg chg="add mod">
          <ac:chgData name="Pietro Ghersetich" userId="d4e25d86-750d-4e78-ade7-29d990fe5745" providerId="ADAL" clId="{4A4B3911-910C-F34E-9F96-33A44B5A24C9}" dt="2024-05-28T20:51:17.051" v="1425" actId="692"/>
          <ac:cxnSpMkLst>
            <pc:docMk/>
            <pc:sldMk cId="3533375789" sldId="371"/>
            <ac:cxnSpMk id="17" creationId="{D7F65715-B8FD-7A83-6355-A6393E8D7100}"/>
          </ac:cxnSpMkLst>
        </pc:cxnChg>
        <pc:cxnChg chg="add mod">
          <ac:chgData name="Pietro Ghersetich" userId="d4e25d86-750d-4e78-ade7-29d990fe5745" providerId="ADAL" clId="{4A4B3911-910C-F34E-9F96-33A44B5A24C9}" dt="2024-05-28T20:53:19.003" v="1447" actId="14100"/>
          <ac:cxnSpMkLst>
            <pc:docMk/>
            <pc:sldMk cId="3533375789" sldId="371"/>
            <ac:cxnSpMk id="23" creationId="{901AF904-AE90-C149-114C-FD04987168FF}"/>
          </ac:cxnSpMkLst>
        </pc:cxnChg>
        <pc:cxnChg chg="add mod">
          <ac:chgData name="Pietro Ghersetich" userId="d4e25d86-750d-4e78-ade7-29d990fe5745" providerId="ADAL" clId="{4A4B3911-910C-F34E-9F96-33A44B5A24C9}" dt="2024-05-28T20:52:56.837" v="1442" actId="14100"/>
          <ac:cxnSpMkLst>
            <pc:docMk/>
            <pc:sldMk cId="3533375789" sldId="371"/>
            <ac:cxnSpMk id="25" creationId="{73495637-1645-9476-5C68-129087DD5A65}"/>
          </ac:cxnSpMkLst>
        </pc:cxnChg>
      </pc:sldChg>
      <pc:sldChg chg="addSp delSp modSp mod">
        <pc:chgData name="Pietro Ghersetich" userId="d4e25d86-750d-4e78-ade7-29d990fe5745" providerId="ADAL" clId="{4A4B3911-910C-F34E-9F96-33A44B5A24C9}" dt="2024-05-28T19:58:43.297" v="236" actId="1076"/>
        <pc:sldMkLst>
          <pc:docMk/>
          <pc:sldMk cId="3054372106" sldId="372"/>
        </pc:sldMkLst>
        <pc:spChg chg="mod">
          <ac:chgData name="Pietro Ghersetich" userId="d4e25d86-750d-4e78-ade7-29d990fe5745" providerId="ADAL" clId="{4A4B3911-910C-F34E-9F96-33A44B5A24C9}" dt="2024-05-28T19:09:36.988" v="73" actId="14100"/>
          <ac:spMkLst>
            <pc:docMk/>
            <pc:sldMk cId="3054372106" sldId="372"/>
            <ac:spMk id="6" creationId="{BF220C79-9AAB-D37B-AE84-1B2BDE6DA96D}"/>
          </ac:spMkLst>
        </pc:spChg>
        <pc:picChg chg="add mod">
          <ac:chgData name="Pietro Ghersetich" userId="d4e25d86-750d-4e78-ade7-29d990fe5745" providerId="ADAL" clId="{4A4B3911-910C-F34E-9F96-33A44B5A24C9}" dt="2024-05-28T19:54:44.419" v="169" actId="1076"/>
          <ac:picMkLst>
            <pc:docMk/>
            <pc:sldMk cId="3054372106" sldId="372"/>
            <ac:picMk id="5" creationId="{716AEEFA-109A-3D62-79BB-47D02DB440BA}"/>
          </ac:picMkLst>
        </pc:picChg>
        <pc:picChg chg="add del mod modCrop">
          <ac:chgData name="Pietro Ghersetich" userId="d4e25d86-750d-4e78-ade7-29d990fe5745" providerId="ADAL" clId="{4A4B3911-910C-F34E-9F96-33A44B5A24C9}" dt="2024-05-28T19:58:42.049" v="229" actId="21"/>
          <ac:picMkLst>
            <pc:docMk/>
            <pc:sldMk cId="3054372106" sldId="372"/>
            <ac:picMk id="8" creationId="{84F8A916-35D5-3DB8-29EF-6D86632D1A02}"/>
          </ac:picMkLst>
        </pc:picChg>
        <pc:picChg chg="del mod">
          <ac:chgData name="Pietro Ghersetich" userId="d4e25d86-750d-4e78-ade7-29d990fe5745" providerId="ADAL" clId="{4A4B3911-910C-F34E-9F96-33A44B5A24C9}" dt="2024-05-28T19:54:23.744" v="163" actId="21"/>
          <ac:picMkLst>
            <pc:docMk/>
            <pc:sldMk cId="3054372106" sldId="372"/>
            <ac:picMk id="9" creationId="{B7C05080-4BBB-45CB-B2C8-A9F55E134AB6}"/>
          </ac:picMkLst>
        </pc:picChg>
        <pc:picChg chg="add mod">
          <ac:chgData name="Pietro Ghersetich" userId="d4e25d86-750d-4e78-ade7-29d990fe5745" providerId="ADAL" clId="{4A4B3911-910C-F34E-9F96-33A44B5A24C9}" dt="2024-05-28T19:58:43.297" v="236" actId="1076"/>
          <ac:picMkLst>
            <pc:docMk/>
            <pc:sldMk cId="3054372106" sldId="372"/>
            <ac:picMk id="11" creationId="{A7774F7A-7F36-DECB-D836-D2175EA35060}"/>
          </ac:picMkLst>
        </pc:picChg>
      </pc:sldChg>
      <pc:sldChg chg="addSp delSp modSp mod">
        <pc:chgData name="Pietro Ghersetich" userId="d4e25d86-750d-4e78-ade7-29d990fe5745" providerId="ADAL" clId="{4A4B3911-910C-F34E-9F96-33A44B5A24C9}" dt="2024-05-28T20:49:22.326" v="1410"/>
        <pc:sldMkLst>
          <pc:docMk/>
          <pc:sldMk cId="2378385341" sldId="375"/>
        </pc:sldMkLst>
        <pc:spChg chg="mod">
          <ac:chgData name="Pietro Ghersetich" userId="d4e25d86-750d-4e78-ade7-29d990fe5745" providerId="ADAL" clId="{4A4B3911-910C-F34E-9F96-33A44B5A24C9}" dt="2024-05-28T19:01:49.627" v="14" actId="20577"/>
          <ac:spMkLst>
            <pc:docMk/>
            <pc:sldMk cId="2378385341" sldId="375"/>
            <ac:spMk id="4" creationId="{06B67E20-C2BE-4893-BCCD-2D7A5E4AE2B3}"/>
          </ac:spMkLst>
        </pc:spChg>
        <pc:picChg chg="add del mod modCrop">
          <ac:chgData name="Pietro Ghersetich" userId="d4e25d86-750d-4e78-ade7-29d990fe5745" providerId="ADAL" clId="{4A4B3911-910C-F34E-9F96-33A44B5A24C9}" dt="2024-05-28T20:35:48.834" v="765" actId="21"/>
          <ac:picMkLst>
            <pc:docMk/>
            <pc:sldMk cId="2378385341" sldId="375"/>
            <ac:picMk id="3" creationId="{3E106ABF-B157-270C-C2D7-23D6D435AD1F}"/>
          </ac:picMkLst>
        </pc:picChg>
        <pc:picChg chg="add del mod">
          <ac:chgData name="Pietro Ghersetich" userId="d4e25d86-750d-4e78-ade7-29d990fe5745" providerId="ADAL" clId="{4A4B3911-910C-F34E-9F96-33A44B5A24C9}" dt="2024-05-28T20:35:49.419" v="773" actId="21"/>
          <ac:picMkLst>
            <pc:docMk/>
            <pc:sldMk cId="2378385341" sldId="375"/>
            <ac:picMk id="7" creationId="{1934E37D-E54D-EC04-15E2-EDD321B15D36}"/>
          </ac:picMkLst>
        </pc:picChg>
        <pc:picChg chg="add mod">
          <ac:chgData name="Pietro Ghersetich" userId="d4e25d86-750d-4e78-ade7-29d990fe5745" providerId="ADAL" clId="{4A4B3911-910C-F34E-9F96-33A44B5A24C9}" dt="2024-05-28T20:49:22.326" v="1410"/>
          <ac:picMkLst>
            <pc:docMk/>
            <pc:sldMk cId="2378385341" sldId="375"/>
            <ac:picMk id="8" creationId="{03D6682D-BDD2-F28B-62D8-DBA1CA6A4640}"/>
          </ac:picMkLst>
        </pc:picChg>
      </pc:sldChg>
      <pc:sldChg chg="addSp delSp modSp mod delAnim modAnim">
        <pc:chgData name="Pietro Ghersetich" userId="d4e25d86-750d-4e78-ade7-29d990fe5745" providerId="ADAL" clId="{4A4B3911-910C-F34E-9F96-33A44B5A24C9}" dt="2024-05-28T20:23:10.933" v="512" actId="1076"/>
        <pc:sldMkLst>
          <pc:docMk/>
          <pc:sldMk cId="1707720259" sldId="376"/>
        </pc:sldMkLst>
        <pc:picChg chg="add mod">
          <ac:chgData name="Pietro Ghersetich" userId="d4e25d86-750d-4e78-ade7-29d990fe5745" providerId="ADAL" clId="{4A4B3911-910C-F34E-9F96-33A44B5A24C9}" dt="2024-05-28T20:22:29.569" v="507"/>
          <ac:picMkLst>
            <pc:docMk/>
            <pc:sldMk cId="1707720259" sldId="376"/>
            <ac:picMk id="3" creationId="{C9A0C3B3-AF36-BCF5-7BC8-AF7488DFE7F5}"/>
          </ac:picMkLst>
        </pc:picChg>
        <pc:picChg chg="add mod">
          <ac:chgData name="Pietro Ghersetich" userId="d4e25d86-750d-4e78-ade7-29d990fe5745" providerId="ADAL" clId="{4A4B3911-910C-F34E-9F96-33A44B5A24C9}" dt="2024-05-28T20:23:10.933" v="512" actId="1076"/>
          <ac:picMkLst>
            <pc:docMk/>
            <pc:sldMk cId="1707720259" sldId="376"/>
            <ac:picMk id="4" creationId="{9F0CC802-D141-07F3-5C39-C533EA10E651}"/>
          </ac:picMkLst>
        </pc:picChg>
        <pc:picChg chg="del">
          <ac:chgData name="Pietro Ghersetich" userId="d4e25d86-750d-4e78-ade7-29d990fe5745" providerId="ADAL" clId="{4A4B3911-910C-F34E-9F96-33A44B5A24C9}" dt="2024-05-28T20:21:23.925" v="481" actId="21"/>
          <ac:picMkLst>
            <pc:docMk/>
            <pc:sldMk cId="1707720259" sldId="376"/>
            <ac:picMk id="7" creationId="{710C976F-4E8F-E74C-75E2-50E65021F85A}"/>
          </ac:picMkLst>
        </pc:picChg>
      </pc:sldChg>
      <pc:sldChg chg="addSp delSp modSp mod">
        <pc:chgData name="Pietro Ghersetich" userId="d4e25d86-750d-4e78-ade7-29d990fe5745" providerId="ADAL" clId="{4A4B3911-910C-F34E-9F96-33A44B5A24C9}" dt="2024-05-28T20:37:48.133" v="785" actId="1076"/>
        <pc:sldMkLst>
          <pc:docMk/>
          <pc:sldMk cId="1327245493" sldId="377"/>
        </pc:sldMkLst>
        <pc:spChg chg="mod">
          <ac:chgData name="Pietro Ghersetich" userId="d4e25d86-750d-4e78-ade7-29d990fe5745" providerId="ADAL" clId="{4A4B3911-910C-F34E-9F96-33A44B5A24C9}" dt="2024-05-28T20:25:59.666" v="598" actId="14100"/>
          <ac:spMkLst>
            <pc:docMk/>
            <pc:sldMk cId="1327245493" sldId="377"/>
            <ac:spMk id="3" creationId="{3467F058-1152-4A58-808D-467EBBA79CA9}"/>
          </ac:spMkLst>
        </pc:spChg>
        <pc:spChg chg="del mod">
          <ac:chgData name="Pietro Ghersetich" userId="d4e25d86-750d-4e78-ade7-29d990fe5745" providerId="ADAL" clId="{4A4B3911-910C-F34E-9F96-33A44B5A24C9}" dt="2024-05-28T20:25:08.769" v="595" actId="21"/>
          <ac:spMkLst>
            <pc:docMk/>
            <pc:sldMk cId="1327245493" sldId="377"/>
            <ac:spMk id="4" creationId="{68E7C492-295B-4081-18C0-C1E2A49C6495}"/>
          </ac:spMkLst>
        </pc:spChg>
        <pc:spChg chg="del">
          <ac:chgData name="Pietro Ghersetich" userId="d4e25d86-750d-4e78-ade7-29d990fe5745" providerId="ADAL" clId="{4A4B3911-910C-F34E-9F96-33A44B5A24C9}" dt="2024-05-28T20:25:14.657" v="596" actId="21"/>
          <ac:spMkLst>
            <pc:docMk/>
            <pc:sldMk cId="1327245493" sldId="377"/>
            <ac:spMk id="7" creationId="{D79EBD1B-151C-9034-A5A2-194BC375FD28}"/>
          </ac:spMkLst>
        </pc:spChg>
        <pc:spChg chg="mod">
          <ac:chgData name="Pietro Ghersetich" userId="d4e25d86-750d-4e78-ade7-29d990fe5745" providerId="ADAL" clId="{4A4B3911-910C-F34E-9F96-33A44B5A24C9}" dt="2024-05-28T20:29:25.435" v="695" actId="255"/>
          <ac:spMkLst>
            <pc:docMk/>
            <pc:sldMk cId="1327245493" sldId="377"/>
            <ac:spMk id="9" creationId="{4DDB96E0-E04B-A3F0-B46E-0BD345A89ABE}"/>
          </ac:spMkLst>
        </pc:spChg>
        <pc:picChg chg="del">
          <ac:chgData name="Pietro Ghersetich" userId="d4e25d86-750d-4e78-ade7-29d990fe5745" providerId="ADAL" clId="{4A4B3911-910C-F34E-9F96-33A44B5A24C9}" dt="2024-05-28T20:24:14.238" v="514" actId="21"/>
          <ac:picMkLst>
            <pc:docMk/>
            <pc:sldMk cId="1327245493" sldId="377"/>
            <ac:picMk id="6" creationId="{52541AF8-0C0F-F4ED-54E3-750956DAD498}"/>
          </ac:picMkLst>
        </pc:picChg>
        <pc:picChg chg="del">
          <ac:chgData name="Pietro Ghersetich" userId="d4e25d86-750d-4e78-ade7-29d990fe5745" providerId="ADAL" clId="{4A4B3911-910C-F34E-9F96-33A44B5A24C9}" dt="2024-05-28T20:24:11.767" v="513" actId="21"/>
          <ac:picMkLst>
            <pc:docMk/>
            <pc:sldMk cId="1327245493" sldId="377"/>
            <ac:picMk id="8" creationId="{B41DE9AB-E2CE-EDF5-ACD2-BAA020E971B9}"/>
          </ac:picMkLst>
        </pc:picChg>
        <pc:picChg chg="add mod">
          <ac:chgData name="Pietro Ghersetich" userId="d4e25d86-750d-4e78-ade7-29d990fe5745" providerId="ADAL" clId="{4A4B3911-910C-F34E-9F96-33A44B5A24C9}" dt="2024-05-28T20:37:48.133" v="785" actId="1076"/>
          <ac:picMkLst>
            <pc:docMk/>
            <pc:sldMk cId="1327245493" sldId="377"/>
            <ac:picMk id="10" creationId="{6959DD96-E8D2-9B9A-9C19-695598D2B052}"/>
          </ac:picMkLst>
        </pc:picChg>
        <pc:picChg chg="add mod">
          <ac:chgData name="Pietro Ghersetich" userId="d4e25d86-750d-4e78-ade7-29d990fe5745" providerId="ADAL" clId="{4A4B3911-910C-F34E-9F96-33A44B5A24C9}" dt="2024-05-28T20:35:57.187" v="774" actId="1076"/>
          <ac:picMkLst>
            <pc:docMk/>
            <pc:sldMk cId="1327245493" sldId="377"/>
            <ac:picMk id="12" creationId="{5B57636A-4761-B70D-610B-44ED3F8CBEEA}"/>
          </ac:picMkLst>
        </pc:picChg>
        <pc:picChg chg="add mod">
          <ac:chgData name="Pietro Ghersetich" userId="d4e25d86-750d-4e78-ade7-29d990fe5745" providerId="ADAL" clId="{4A4B3911-910C-F34E-9F96-33A44B5A24C9}" dt="2024-05-28T20:35:57.187" v="774" actId="1076"/>
          <ac:picMkLst>
            <pc:docMk/>
            <pc:sldMk cId="1327245493" sldId="377"/>
            <ac:picMk id="14" creationId="{A394B0EF-E28F-F578-CB0E-E35A928A17D0}"/>
          </ac:picMkLst>
        </pc:picChg>
        <pc:picChg chg="add mod">
          <ac:chgData name="Pietro Ghersetich" userId="d4e25d86-750d-4e78-ade7-29d990fe5745" providerId="ADAL" clId="{4A4B3911-910C-F34E-9F96-33A44B5A24C9}" dt="2024-05-28T20:37:41.047" v="783" actId="1076"/>
          <ac:picMkLst>
            <pc:docMk/>
            <pc:sldMk cId="1327245493" sldId="377"/>
            <ac:picMk id="15" creationId="{FAFC7D6D-D747-6198-E6A6-7648BE2BDA9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630145-A30A-4AC9-B1A6-2F0E445C7FD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BDF94-6A5D-4F00-8124-87CC47133D6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3567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9BDF94-6A5D-4F00-8124-87CC47133D63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8033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9BDF94-6A5D-4F00-8124-87CC47133D63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7939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/>
        </p:nvSpPr>
        <p:spPr>
          <a:xfrm>
            <a:off x="0" y="1"/>
            <a:ext cx="12192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13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09600" y="1600205"/>
            <a:ext cx="11098301" cy="452596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/>
        </p:nvSpPr>
        <p:spPr>
          <a:xfrm>
            <a:off x="0" y="6126167"/>
            <a:ext cx="12192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13"/>
          </a:p>
        </p:txBody>
      </p:sp>
      <p:sp>
        <p:nvSpPr>
          <p:cNvPr id="130" name="CasellaDiTesto 129"/>
          <p:cNvSpPr txBox="1"/>
          <p:nvPr/>
        </p:nvSpPr>
        <p:spPr>
          <a:xfrm>
            <a:off x="210374" y="6363506"/>
            <a:ext cx="1305165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75" b="1">
                <a:solidFill>
                  <a:srgbClr val="FFFFFF"/>
                </a:solidFill>
                <a:latin typeface="Arial"/>
                <a:cs typeface="Arial"/>
              </a:rPr>
              <a:t>Software </a:t>
            </a:r>
            <a:r>
              <a:rPr lang="it-IT" sz="675" b="1" err="1">
                <a:solidFill>
                  <a:srgbClr val="FFFFFF"/>
                </a:solidFill>
                <a:latin typeface="Arial"/>
                <a:cs typeface="Arial"/>
              </a:rPr>
              <a:t>Defined</a:t>
            </a:r>
            <a:r>
              <a:rPr lang="it-IT" sz="675" b="1">
                <a:solidFill>
                  <a:srgbClr val="FFFFFF"/>
                </a:solidFill>
                <a:latin typeface="Arial"/>
                <a:cs typeface="Arial"/>
              </a:rPr>
              <a:t> Networks</a:t>
            </a:r>
          </a:p>
        </p:txBody>
      </p:sp>
      <p:grpSp>
        <p:nvGrpSpPr>
          <p:cNvPr id="132" name="Gruppo 131"/>
          <p:cNvGrpSpPr/>
          <p:nvPr/>
        </p:nvGrpSpPr>
        <p:grpSpPr>
          <a:xfrm>
            <a:off x="64013" y="1089904"/>
            <a:ext cx="12048863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6531" y="6346383"/>
            <a:ext cx="3706832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9977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/>
        </p:nvSpPr>
        <p:spPr>
          <a:xfrm>
            <a:off x="0" y="3832227"/>
            <a:ext cx="12192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grpSp>
        <p:nvGrpSpPr>
          <p:cNvPr id="169" name="Gruppo 168"/>
          <p:cNvGrpSpPr/>
          <p:nvPr/>
        </p:nvGrpSpPr>
        <p:grpSpPr>
          <a:xfrm>
            <a:off x="64011" y="3832827"/>
            <a:ext cx="12048863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855379" y="4149728"/>
            <a:ext cx="10363200" cy="96837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5379" y="5260975"/>
            <a:ext cx="103632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70892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/>
        </p:nvSpPr>
        <p:spPr>
          <a:xfrm>
            <a:off x="0" y="3832229"/>
            <a:ext cx="12192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13"/>
          </a:p>
        </p:txBody>
      </p:sp>
      <p:grpSp>
        <p:nvGrpSpPr>
          <p:cNvPr id="169" name="Gruppo 168"/>
          <p:cNvGrpSpPr/>
          <p:nvPr/>
        </p:nvGrpSpPr>
        <p:grpSpPr>
          <a:xfrm>
            <a:off x="64013" y="3832827"/>
            <a:ext cx="12048863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855379" y="4149730"/>
            <a:ext cx="10363200" cy="968375"/>
          </a:xfrm>
        </p:spPr>
        <p:txBody>
          <a:bodyPr>
            <a:normAutofit/>
          </a:bodyPr>
          <a:lstStyle>
            <a:lvl1pPr>
              <a:defRPr sz="2025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5379" y="5260975"/>
            <a:ext cx="103632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960082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/>
        </p:nvSpPr>
        <p:spPr>
          <a:xfrm>
            <a:off x="0" y="1"/>
            <a:ext cx="12192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09600" y="1600201"/>
            <a:ext cx="11098301" cy="452596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/>
        </p:nvSpPr>
        <p:spPr>
          <a:xfrm>
            <a:off x="0" y="6126163"/>
            <a:ext cx="12192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30" name="CasellaDiTesto 129"/>
          <p:cNvSpPr txBox="1"/>
          <p:nvPr/>
        </p:nvSpPr>
        <p:spPr>
          <a:xfrm>
            <a:off x="210371" y="6363506"/>
            <a:ext cx="2175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Software </a:t>
            </a:r>
            <a:r>
              <a:rPr lang="it-IT" sz="1200" b="1" err="1">
                <a:solidFill>
                  <a:srgbClr val="FFFFFF"/>
                </a:solidFill>
                <a:latin typeface="Arial"/>
                <a:cs typeface="Arial"/>
              </a:rPr>
              <a:t>Defined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 Networks</a:t>
            </a:r>
          </a:p>
        </p:txBody>
      </p:sp>
      <p:grpSp>
        <p:nvGrpSpPr>
          <p:cNvPr id="132" name="Gruppo 131"/>
          <p:cNvGrpSpPr/>
          <p:nvPr/>
        </p:nvGrpSpPr>
        <p:grpSpPr>
          <a:xfrm>
            <a:off x="64010" y="1089904"/>
            <a:ext cx="12048863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6531" y="6346379"/>
            <a:ext cx="3706832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8483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FBF6681-BE30-4319-AA5D-CB8D9B13BDAC}"/>
              </a:ext>
            </a:extLst>
          </p:cNvPr>
          <p:cNvSpPr/>
          <p:nvPr userDrawn="1"/>
        </p:nvSpPr>
        <p:spPr>
          <a:xfrm>
            <a:off x="0" y="3832225"/>
            <a:ext cx="12192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B08C25DF-D97B-4A78-9B2F-9348D3E54085}"/>
              </a:ext>
            </a:extLst>
          </p:cNvPr>
          <p:cNvGrpSpPr/>
          <p:nvPr userDrawn="1"/>
        </p:nvGrpSpPr>
        <p:grpSpPr>
          <a:xfrm>
            <a:off x="64010" y="3832827"/>
            <a:ext cx="12048863" cy="180000"/>
            <a:chOff x="1218340" y="275867"/>
            <a:chExt cx="17715122" cy="567843"/>
          </a:xfrm>
        </p:grpSpPr>
        <p:cxnSp>
          <p:nvCxnSpPr>
            <p:cNvPr id="9" name="Connettore 1 169">
              <a:extLst>
                <a:ext uri="{FF2B5EF4-FFF2-40B4-BE49-F238E27FC236}">
                  <a16:creationId xmlns:a16="http://schemas.microsoft.com/office/drawing/2014/main" id="{81B70752-B288-4ED2-A73C-76B708EB9A53}"/>
                </a:ext>
              </a:extLst>
            </p:cNvPr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170">
              <a:extLst>
                <a:ext uri="{FF2B5EF4-FFF2-40B4-BE49-F238E27FC236}">
                  <a16:creationId xmlns:a16="http://schemas.microsoft.com/office/drawing/2014/main" id="{3182FE65-A6E0-47F1-AA3C-8A16363C2443}"/>
                </a:ext>
              </a:extLst>
            </p:cNvPr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71">
              <a:extLst>
                <a:ext uri="{FF2B5EF4-FFF2-40B4-BE49-F238E27FC236}">
                  <a16:creationId xmlns:a16="http://schemas.microsoft.com/office/drawing/2014/main" id="{A145B227-638A-44FD-903A-B9F5D5C61FB1}"/>
                </a:ext>
              </a:extLst>
            </p:cNvPr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72">
              <a:extLst>
                <a:ext uri="{FF2B5EF4-FFF2-40B4-BE49-F238E27FC236}">
                  <a16:creationId xmlns:a16="http://schemas.microsoft.com/office/drawing/2014/main" id="{EB7F5B48-6E37-4C96-87F2-5C42EA10A592}"/>
                </a:ext>
              </a:extLst>
            </p:cNvPr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73">
              <a:extLst>
                <a:ext uri="{FF2B5EF4-FFF2-40B4-BE49-F238E27FC236}">
                  <a16:creationId xmlns:a16="http://schemas.microsoft.com/office/drawing/2014/main" id="{EF39C1EA-730C-4338-B243-FAB9EE135152}"/>
                </a:ext>
              </a:extLst>
            </p:cNvPr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74">
              <a:extLst>
                <a:ext uri="{FF2B5EF4-FFF2-40B4-BE49-F238E27FC236}">
                  <a16:creationId xmlns:a16="http://schemas.microsoft.com/office/drawing/2014/main" id="{DC3DC10D-FEA3-4B41-A120-F398E2AD975F}"/>
                </a:ext>
              </a:extLst>
            </p:cNvPr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75">
              <a:extLst>
                <a:ext uri="{FF2B5EF4-FFF2-40B4-BE49-F238E27FC236}">
                  <a16:creationId xmlns:a16="http://schemas.microsoft.com/office/drawing/2014/main" id="{C3685F88-0995-4322-9C44-7DD48B40289B}"/>
                </a:ext>
              </a:extLst>
            </p:cNvPr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76">
              <a:extLst>
                <a:ext uri="{FF2B5EF4-FFF2-40B4-BE49-F238E27FC236}">
                  <a16:creationId xmlns:a16="http://schemas.microsoft.com/office/drawing/2014/main" id="{CD795C2F-B371-4DA2-8174-42AA2BCC18C2}"/>
                </a:ext>
              </a:extLst>
            </p:cNvPr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77">
              <a:extLst>
                <a:ext uri="{FF2B5EF4-FFF2-40B4-BE49-F238E27FC236}">
                  <a16:creationId xmlns:a16="http://schemas.microsoft.com/office/drawing/2014/main" id="{1E4F98BF-D87C-4EB8-8970-FC4D62CCE66F}"/>
                </a:ext>
              </a:extLst>
            </p:cNvPr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8">
              <a:extLst>
                <a:ext uri="{FF2B5EF4-FFF2-40B4-BE49-F238E27FC236}">
                  <a16:creationId xmlns:a16="http://schemas.microsoft.com/office/drawing/2014/main" id="{6BF60584-57D1-4CEA-89A8-C0FD7D9494BB}"/>
                </a:ext>
              </a:extLst>
            </p:cNvPr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79">
              <a:extLst>
                <a:ext uri="{FF2B5EF4-FFF2-40B4-BE49-F238E27FC236}">
                  <a16:creationId xmlns:a16="http://schemas.microsoft.com/office/drawing/2014/main" id="{C7B1BB0D-5A51-4444-9313-EF4C4B9D0599}"/>
                </a:ext>
              </a:extLst>
            </p:cNvPr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80">
              <a:extLst>
                <a:ext uri="{FF2B5EF4-FFF2-40B4-BE49-F238E27FC236}">
                  <a16:creationId xmlns:a16="http://schemas.microsoft.com/office/drawing/2014/main" id="{9C57C673-A610-4E13-BADB-860602CF130B}"/>
                </a:ext>
              </a:extLst>
            </p:cNvPr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181">
              <a:extLst>
                <a:ext uri="{FF2B5EF4-FFF2-40B4-BE49-F238E27FC236}">
                  <a16:creationId xmlns:a16="http://schemas.microsoft.com/office/drawing/2014/main" id="{9ACD3DF1-EBFF-4452-A601-553AED4DD362}"/>
                </a:ext>
              </a:extLst>
            </p:cNvPr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182">
              <a:extLst>
                <a:ext uri="{FF2B5EF4-FFF2-40B4-BE49-F238E27FC236}">
                  <a16:creationId xmlns:a16="http://schemas.microsoft.com/office/drawing/2014/main" id="{E40854CE-EE71-460F-BCFB-5700E331A188}"/>
                </a:ext>
              </a:extLst>
            </p:cNvPr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183">
              <a:extLst>
                <a:ext uri="{FF2B5EF4-FFF2-40B4-BE49-F238E27FC236}">
                  <a16:creationId xmlns:a16="http://schemas.microsoft.com/office/drawing/2014/main" id="{52C269D8-4F87-4E19-8FBF-60CC38547697}"/>
                </a:ext>
              </a:extLst>
            </p:cNvPr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184">
              <a:extLst>
                <a:ext uri="{FF2B5EF4-FFF2-40B4-BE49-F238E27FC236}">
                  <a16:creationId xmlns:a16="http://schemas.microsoft.com/office/drawing/2014/main" id="{50AD423B-0F62-43F2-A9C5-9884AE17C38F}"/>
                </a:ext>
              </a:extLst>
            </p:cNvPr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185">
              <a:extLst>
                <a:ext uri="{FF2B5EF4-FFF2-40B4-BE49-F238E27FC236}">
                  <a16:creationId xmlns:a16="http://schemas.microsoft.com/office/drawing/2014/main" id="{5065B34E-2F39-4FDA-ADAC-39613FFE6ED3}"/>
                </a:ext>
              </a:extLst>
            </p:cNvPr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186">
              <a:extLst>
                <a:ext uri="{FF2B5EF4-FFF2-40B4-BE49-F238E27FC236}">
                  <a16:creationId xmlns:a16="http://schemas.microsoft.com/office/drawing/2014/main" id="{D00701DF-C703-49DE-A714-85A27031D8C0}"/>
                </a:ext>
              </a:extLst>
            </p:cNvPr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187">
              <a:extLst>
                <a:ext uri="{FF2B5EF4-FFF2-40B4-BE49-F238E27FC236}">
                  <a16:creationId xmlns:a16="http://schemas.microsoft.com/office/drawing/2014/main" id="{9C63795D-9969-41AA-A549-8162A3533675}"/>
                </a:ext>
              </a:extLst>
            </p:cNvPr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188">
              <a:extLst>
                <a:ext uri="{FF2B5EF4-FFF2-40B4-BE49-F238E27FC236}">
                  <a16:creationId xmlns:a16="http://schemas.microsoft.com/office/drawing/2014/main" id="{B8775869-F0CE-4A10-82A0-352ED32A989C}"/>
                </a:ext>
              </a:extLst>
            </p:cNvPr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189">
              <a:extLst>
                <a:ext uri="{FF2B5EF4-FFF2-40B4-BE49-F238E27FC236}">
                  <a16:creationId xmlns:a16="http://schemas.microsoft.com/office/drawing/2014/main" id="{BEA55172-9ECE-48C2-9F3B-BA2E0B98BCBE}"/>
                </a:ext>
              </a:extLst>
            </p:cNvPr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190">
              <a:extLst>
                <a:ext uri="{FF2B5EF4-FFF2-40B4-BE49-F238E27FC236}">
                  <a16:creationId xmlns:a16="http://schemas.microsoft.com/office/drawing/2014/main" id="{60316D32-01C2-4E93-AFDC-F33067914A23}"/>
                </a:ext>
              </a:extLst>
            </p:cNvPr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191">
              <a:extLst>
                <a:ext uri="{FF2B5EF4-FFF2-40B4-BE49-F238E27FC236}">
                  <a16:creationId xmlns:a16="http://schemas.microsoft.com/office/drawing/2014/main" id="{B98DF999-EF08-4EA2-A2B6-759313C37AC4}"/>
                </a:ext>
              </a:extLst>
            </p:cNvPr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192">
              <a:extLst>
                <a:ext uri="{FF2B5EF4-FFF2-40B4-BE49-F238E27FC236}">
                  <a16:creationId xmlns:a16="http://schemas.microsoft.com/office/drawing/2014/main" id="{5169B6C9-09B7-4FF3-ACAF-E31C9D2D40E2}"/>
                </a:ext>
              </a:extLst>
            </p:cNvPr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193">
              <a:extLst>
                <a:ext uri="{FF2B5EF4-FFF2-40B4-BE49-F238E27FC236}">
                  <a16:creationId xmlns:a16="http://schemas.microsoft.com/office/drawing/2014/main" id="{66644A69-DEE1-4C05-A590-C28734095E85}"/>
                </a:ext>
              </a:extLst>
            </p:cNvPr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194">
              <a:extLst>
                <a:ext uri="{FF2B5EF4-FFF2-40B4-BE49-F238E27FC236}">
                  <a16:creationId xmlns:a16="http://schemas.microsoft.com/office/drawing/2014/main" id="{F6E3443E-EC26-4827-B83A-A78A61933FD5}"/>
                </a:ext>
              </a:extLst>
            </p:cNvPr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195">
              <a:extLst>
                <a:ext uri="{FF2B5EF4-FFF2-40B4-BE49-F238E27FC236}">
                  <a16:creationId xmlns:a16="http://schemas.microsoft.com/office/drawing/2014/main" id="{7C84E1B7-7FFB-4890-872A-C556B528D52C}"/>
                </a:ext>
              </a:extLst>
            </p:cNvPr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196">
              <a:extLst>
                <a:ext uri="{FF2B5EF4-FFF2-40B4-BE49-F238E27FC236}">
                  <a16:creationId xmlns:a16="http://schemas.microsoft.com/office/drawing/2014/main" id="{E2665600-8C28-4725-8DD8-526415F33199}"/>
                </a:ext>
              </a:extLst>
            </p:cNvPr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197">
              <a:extLst>
                <a:ext uri="{FF2B5EF4-FFF2-40B4-BE49-F238E27FC236}">
                  <a16:creationId xmlns:a16="http://schemas.microsoft.com/office/drawing/2014/main" id="{6AC0FC0D-FEE1-40B8-B00D-5E2C835AEDBE}"/>
                </a:ext>
              </a:extLst>
            </p:cNvPr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198">
              <a:extLst>
                <a:ext uri="{FF2B5EF4-FFF2-40B4-BE49-F238E27FC236}">
                  <a16:creationId xmlns:a16="http://schemas.microsoft.com/office/drawing/2014/main" id="{88CE0EFC-B75B-4000-9CDD-EF6B0E00A7B7}"/>
                </a:ext>
              </a:extLst>
            </p:cNvPr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199">
              <a:extLst>
                <a:ext uri="{FF2B5EF4-FFF2-40B4-BE49-F238E27FC236}">
                  <a16:creationId xmlns:a16="http://schemas.microsoft.com/office/drawing/2014/main" id="{2689F98F-D56C-4981-8E5F-8DCB3A5EBE66}"/>
                </a:ext>
              </a:extLst>
            </p:cNvPr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200">
              <a:extLst>
                <a:ext uri="{FF2B5EF4-FFF2-40B4-BE49-F238E27FC236}">
                  <a16:creationId xmlns:a16="http://schemas.microsoft.com/office/drawing/2014/main" id="{D9F71821-D1BE-45E0-88B9-8120B1D939FD}"/>
                </a:ext>
              </a:extLst>
            </p:cNvPr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201">
              <a:extLst>
                <a:ext uri="{FF2B5EF4-FFF2-40B4-BE49-F238E27FC236}">
                  <a16:creationId xmlns:a16="http://schemas.microsoft.com/office/drawing/2014/main" id="{1B2A7268-B657-413D-83A1-31BB1900B200}"/>
                </a:ext>
              </a:extLst>
            </p:cNvPr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202">
              <a:extLst>
                <a:ext uri="{FF2B5EF4-FFF2-40B4-BE49-F238E27FC236}">
                  <a16:creationId xmlns:a16="http://schemas.microsoft.com/office/drawing/2014/main" id="{7ACC23B8-C6AD-409A-9C97-EE20CDB4A50B}"/>
                </a:ext>
              </a:extLst>
            </p:cNvPr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203">
              <a:extLst>
                <a:ext uri="{FF2B5EF4-FFF2-40B4-BE49-F238E27FC236}">
                  <a16:creationId xmlns:a16="http://schemas.microsoft.com/office/drawing/2014/main" id="{2EE71382-34C5-42F6-8A8B-04B1F0F15782}"/>
                </a:ext>
              </a:extLst>
            </p:cNvPr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204">
              <a:extLst>
                <a:ext uri="{FF2B5EF4-FFF2-40B4-BE49-F238E27FC236}">
                  <a16:creationId xmlns:a16="http://schemas.microsoft.com/office/drawing/2014/main" id="{26B9DC71-E3F5-45CB-8C18-6E9546306C8D}"/>
                </a:ext>
              </a:extLst>
            </p:cNvPr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205">
              <a:extLst>
                <a:ext uri="{FF2B5EF4-FFF2-40B4-BE49-F238E27FC236}">
                  <a16:creationId xmlns:a16="http://schemas.microsoft.com/office/drawing/2014/main" id="{44192C95-1164-41D2-862D-712B7C3A01D8}"/>
                </a:ext>
              </a:extLst>
            </p:cNvPr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206">
              <a:extLst>
                <a:ext uri="{FF2B5EF4-FFF2-40B4-BE49-F238E27FC236}">
                  <a16:creationId xmlns:a16="http://schemas.microsoft.com/office/drawing/2014/main" id="{13826C61-C13E-4DA7-9357-BAFD7DB66323}"/>
                </a:ext>
              </a:extLst>
            </p:cNvPr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207">
              <a:extLst>
                <a:ext uri="{FF2B5EF4-FFF2-40B4-BE49-F238E27FC236}">
                  <a16:creationId xmlns:a16="http://schemas.microsoft.com/office/drawing/2014/main" id="{F6406971-3C00-4909-954C-8B3617F3EA88}"/>
                </a:ext>
              </a:extLst>
            </p:cNvPr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208">
              <a:extLst>
                <a:ext uri="{FF2B5EF4-FFF2-40B4-BE49-F238E27FC236}">
                  <a16:creationId xmlns:a16="http://schemas.microsoft.com/office/drawing/2014/main" id="{ECC86B51-D0AF-4A9F-83EC-EAE2135E485E}"/>
                </a:ext>
              </a:extLst>
            </p:cNvPr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209">
              <a:extLst>
                <a:ext uri="{FF2B5EF4-FFF2-40B4-BE49-F238E27FC236}">
                  <a16:creationId xmlns:a16="http://schemas.microsoft.com/office/drawing/2014/main" id="{14646F6F-28A2-4126-A037-4C5E85869AC8}"/>
                </a:ext>
              </a:extLst>
            </p:cNvPr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210">
              <a:extLst>
                <a:ext uri="{FF2B5EF4-FFF2-40B4-BE49-F238E27FC236}">
                  <a16:creationId xmlns:a16="http://schemas.microsoft.com/office/drawing/2014/main" id="{23D79C7F-763F-433C-B914-6E4810168B87}"/>
                </a:ext>
              </a:extLst>
            </p:cNvPr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211">
              <a:extLst>
                <a:ext uri="{FF2B5EF4-FFF2-40B4-BE49-F238E27FC236}">
                  <a16:creationId xmlns:a16="http://schemas.microsoft.com/office/drawing/2014/main" id="{112331F7-BE71-4232-A6FE-93248B279842}"/>
                </a:ext>
              </a:extLst>
            </p:cNvPr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212">
              <a:extLst>
                <a:ext uri="{FF2B5EF4-FFF2-40B4-BE49-F238E27FC236}">
                  <a16:creationId xmlns:a16="http://schemas.microsoft.com/office/drawing/2014/main" id="{C37B5CFB-9EED-4A7F-99C7-B199E2FACB05}"/>
                </a:ext>
              </a:extLst>
            </p:cNvPr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213">
              <a:extLst>
                <a:ext uri="{FF2B5EF4-FFF2-40B4-BE49-F238E27FC236}">
                  <a16:creationId xmlns:a16="http://schemas.microsoft.com/office/drawing/2014/main" id="{EAE36FA9-6400-4F8D-8C78-E7088BE6C7CC}"/>
                </a:ext>
              </a:extLst>
            </p:cNvPr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214">
              <a:extLst>
                <a:ext uri="{FF2B5EF4-FFF2-40B4-BE49-F238E27FC236}">
                  <a16:creationId xmlns:a16="http://schemas.microsoft.com/office/drawing/2014/main" id="{BA26E95D-8F6C-4AE4-9227-A597C3C4C5F4}"/>
                </a:ext>
              </a:extLst>
            </p:cNvPr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215">
              <a:extLst>
                <a:ext uri="{FF2B5EF4-FFF2-40B4-BE49-F238E27FC236}">
                  <a16:creationId xmlns:a16="http://schemas.microsoft.com/office/drawing/2014/main" id="{FBFB50B8-9B00-45AA-9491-E8B836DFFDFA}"/>
                </a:ext>
              </a:extLst>
            </p:cNvPr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216">
              <a:extLst>
                <a:ext uri="{FF2B5EF4-FFF2-40B4-BE49-F238E27FC236}">
                  <a16:creationId xmlns:a16="http://schemas.microsoft.com/office/drawing/2014/main" id="{07676C75-94AF-4ECD-8E55-6033B7D2D03F}"/>
                </a:ext>
              </a:extLst>
            </p:cNvPr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217">
              <a:extLst>
                <a:ext uri="{FF2B5EF4-FFF2-40B4-BE49-F238E27FC236}">
                  <a16:creationId xmlns:a16="http://schemas.microsoft.com/office/drawing/2014/main" id="{FC2FEEEC-DDE1-45ED-A940-E6B007571B03}"/>
                </a:ext>
              </a:extLst>
            </p:cNvPr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218">
              <a:extLst>
                <a:ext uri="{FF2B5EF4-FFF2-40B4-BE49-F238E27FC236}">
                  <a16:creationId xmlns:a16="http://schemas.microsoft.com/office/drawing/2014/main" id="{8045CDBA-94AF-459F-8E9B-3472E2B2C417}"/>
                </a:ext>
              </a:extLst>
            </p:cNvPr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219">
              <a:extLst>
                <a:ext uri="{FF2B5EF4-FFF2-40B4-BE49-F238E27FC236}">
                  <a16:creationId xmlns:a16="http://schemas.microsoft.com/office/drawing/2014/main" id="{DD7BCD5C-06F1-4940-8B27-1E8547D32A2E}"/>
                </a:ext>
              </a:extLst>
            </p:cNvPr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220">
              <a:extLst>
                <a:ext uri="{FF2B5EF4-FFF2-40B4-BE49-F238E27FC236}">
                  <a16:creationId xmlns:a16="http://schemas.microsoft.com/office/drawing/2014/main" id="{C1AFB6B2-0FFD-4E7D-8AC3-1004C010CCC7}"/>
                </a:ext>
              </a:extLst>
            </p:cNvPr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221">
              <a:extLst>
                <a:ext uri="{FF2B5EF4-FFF2-40B4-BE49-F238E27FC236}">
                  <a16:creationId xmlns:a16="http://schemas.microsoft.com/office/drawing/2014/main" id="{748B83E5-63C7-44AE-AC62-C954C332235A}"/>
                </a:ext>
              </a:extLst>
            </p:cNvPr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222">
              <a:extLst>
                <a:ext uri="{FF2B5EF4-FFF2-40B4-BE49-F238E27FC236}">
                  <a16:creationId xmlns:a16="http://schemas.microsoft.com/office/drawing/2014/main" id="{58FCF249-25CF-45E4-BC71-45B5967A1990}"/>
                </a:ext>
              </a:extLst>
            </p:cNvPr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223">
              <a:extLst>
                <a:ext uri="{FF2B5EF4-FFF2-40B4-BE49-F238E27FC236}">
                  <a16:creationId xmlns:a16="http://schemas.microsoft.com/office/drawing/2014/main" id="{66C7F66F-99C7-4511-B486-E2A16834897D}"/>
                </a:ext>
              </a:extLst>
            </p:cNvPr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224">
              <a:extLst>
                <a:ext uri="{FF2B5EF4-FFF2-40B4-BE49-F238E27FC236}">
                  <a16:creationId xmlns:a16="http://schemas.microsoft.com/office/drawing/2014/main" id="{0250DA25-1755-476B-94F9-7454714C4693}"/>
                </a:ext>
              </a:extLst>
            </p:cNvPr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225">
              <a:extLst>
                <a:ext uri="{FF2B5EF4-FFF2-40B4-BE49-F238E27FC236}">
                  <a16:creationId xmlns:a16="http://schemas.microsoft.com/office/drawing/2014/main" id="{DFBD2106-D877-427C-B359-5544958148D7}"/>
                </a:ext>
              </a:extLst>
            </p:cNvPr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226">
              <a:extLst>
                <a:ext uri="{FF2B5EF4-FFF2-40B4-BE49-F238E27FC236}">
                  <a16:creationId xmlns:a16="http://schemas.microsoft.com/office/drawing/2014/main" id="{51F0C0B9-66AC-42DC-B58F-E45993AF863C}"/>
                </a:ext>
              </a:extLst>
            </p:cNvPr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227">
              <a:extLst>
                <a:ext uri="{FF2B5EF4-FFF2-40B4-BE49-F238E27FC236}">
                  <a16:creationId xmlns:a16="http://schemas.microsoft.com/office/drawing/2014/main" id="{6A70B620-6E41-4611-8C3A-A07E4711CFF1}"/>
                </a:ext>
              </a:extLst>
            </p:cNvPr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228">
              <a:extLst>
                <a:ext uri="{FF2B5EF4-FFF2-40B4-BE49-F238E27FC236}">
                  <a16:creationId xmlns:a16="http://schemas.microsoft.com/office/drawing/2014/main" id="{C59A8F34-DB2C-4E1B-9A3D-34A5C18C3E3B}"/>
                </a:ext>
              </a:extLst>
            </p:cNvPr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229">
              <a:extLst>
                <a:ext uri="{FF2B5EF4-FFF2-40B4-BE49-F238E27FC236}">
                  <a16:creationId xmlns:a16="http://schemas.microsoft.com/office/drawing/2014/main" id="{E15FF6F3-0173-401D-B2D0-7CB3AE66C82B}"/>
                </a:ext>
              </a:extLst>
            </p:cNvPr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230">
              <a:extLst>
                <a:ext uri="{FF2B5EF4-FFF2-40B4-BE49-F238E27FC236}">
                  <a16:creationId xmlns:a16="http://schemas.microsoft.com/office/drawing/2014/main" id="{41E1ED27-76B7-4D35-8A41-025DFD7BCD4D}"/>
                </a:ext>
              </a:extLst>
            </p:cNvPr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231">
              <a:extLst>
                <a:ext uri="{FF2B5EF4-FFF2-40B4-BE49-F238E27FC236}">
                  <a16:creationId xmlns:a16="http://schemas.microsoft.com/office/drawing/2014/main" id="{A1B281B3-F061-42B5-9378-83782E2363CA}"/>
                </a:ext>
              </a:extLst>
            </p:cNvPr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232">
              <a:extLst>
                <a:ext uri="{FF2B5EF4-FFF2-40B4-BE49-F238E27FC236}">
                  <a16:creationId xmlns:a16="http://schemas.microsoft.com/office/drawing/2014/main" id="{2015140E-4D97-417E-96E7-2C545EBFC6E7}"/>
                </a:ext>
              </a:extLst>
            </p:cNvPr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233">
              <a:extLst>
                <a:ext uri="{FF2B5EF4-FFF2-40B4-BE49-F238E27FC236}">
                  <a16:creationId xmlns:a16="http://schemas.microsoft.com/office/drawing/2014/main" id="{D5249A21-4D71-43DE-A039-64662FE0BA1B}"/>
                </a:ext>
              </a:extLst>
            </p:cNvPr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234">
              <a:extLst>
                <a:ext uri="{FF2B5EF4-FFF2-40B4-BE49-F238E27FC236}">
                  <a16:creationId xmlns:a16="http://schemas.microsoft.com/office/drawing/2014/main" id="{41B9D181-1BAF-46B8-987E-356C23056E1F}"/>
                </a:ext>
              </a:extLst>
            </p:cNvPr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235">
              <a:extLst>
                <a:ext uri="{FF2B5EF4-FFF2-40B4-BE49-F238E27FC236}">
                  <a16:creationId xmlns:a16="http://schemas.microsoft.com/office/drawing/2014/main" id="{1B04235C-52E7-406B-996F-338C119C65F5}"/>
                </a:ext>
              </a:extLst>
            </p:cNvPr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236">
              <a:extLst>
                <a:ext uri="{FF2B5EF4-FFF2-40B4-BE49-F238E27FC236}">
                  <a16:creationId xmlns:a16="http://schemas.microsoft.com/office/drawing/2014/main" id="{6251B2C7-C991-4CE9-99A4-DFC6EBF19D36}"/>
                </a:ext>
              </a:extLst>
            </p:cNvPr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237">
              <a:extLst>
                <a:ext uri="{FF2B5EF4-FFF2-40B4-BE49-F238E27FC236}">
                  <a16:creationId xmlns:a16="http://schemas.microsoft.com/office/drawing/2014/main" id="{E2559172-9136-4659-B94F-1EE40F7DBB3A}"/>
                </a:ext>
              </a:extLst>
            </p:cNvPr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238">
              <a:extLst>
                <a:ext uri="{FF2B5EF4-FFF2-40B4-BE49-F238E27FC236}">
                  <a16:creationId xmlns:a16="http://schemas.microsoft.com/office/drawing/2014/main" id="{B7A80382-0C6A-4AF2-8C5C-3411E05A79E4}"/>
                </a:ext>
              </a:extLst>
            </p:cNvPr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239">
              <a:extLst>
                <a:ext uri="{FF2B5EF4-FFF2-40B4-BE49-F238E27FC236}">
                  <a16:creationId xmlns:a16="http://schemas.microsoft.com/office/drawing/2014/main" id="{F1DD7610-CB5A-487F-A45E-2EBB12340BBB}"/>
                </a:ext>
              </a:extLst>
            </p:cNvPr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240">
              <a:extLst>
                <a:ext uri="{FF2B5EF4-FFF2-40B4-BE49-F238E27FC236}">
                  <a16:creationId xmlns:a16="http://schemas.microsoft.com/office/drawing/2014/main" id="{7264A15E-655D-4CBF-9885-9C1B91413093}"/>
                </a:ext>
              </a:extLst>
            </p:cNvPr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241">
              <a:extLst>
                <a:ext uri="{FF2B5EF4-FFF2-40B4-BE49-F238E27FC236}">
                  <a16:creationId xmlns:a16="http://schemas.microsoft.com/office/drawing/2014/main" id="{DD98FEA2-2DDC-4EAC-8A50-B42FA4D25E5E}"/>
                </a:ext>
              </a:extLst>
            </p:cNvPr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242">
              <a:extLst>
                <a:ext uri="{FF2B5EF4-FFF2-40B4-BE49-F238E27FC236}">
                  <a16:creationId xmlns:a16="http://schemas.microsoft.com/office/drawing/2014/main" id="{B8D96138-18C9-487F-9DEF-D93C462DF92C}"/>
                </a:ext>
              </a:extLst>
            </p:cNvPr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243">
              <a:extLst>
                <a:ext uri="{FF2B5EF4-FFF2-40B4-BE49-F238E27FC236}">
                  <a16:creationId xmlns:a16="http://schemas.microsoft.com/office/drawing/2014/main" id="{531599CE-0FAE-43D1-9981-92FA277C78FB}"/>
                </a:ext>
              </a:extLst>
            </p:cNvPr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244">
              <a:extLst>
                <a:ext uri="{FF2B5EF4-FFF2-40B4-BE49-F238E27FC236}">
                  <a16:creationId xmlns:a16="http://schemas.microsoft.com/office/drawing/2014/main" id="{BF66553F-5932-49FE-BF5B-8269B644E99D}"/>
                </a:ext>
              </a:extLst>
            </p:cNvPr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245">
              <a:extLst>
                <a:ext uri="{FF2B5EF4-FFF2-40B4-BE49-F238E27FC236}">
                  <a16:creationId xmlns:a16="http://schemas.microsoft.com/office/drawing/2014/main" id="{ABD85873-6FDD-4C09-B76E-A213D1486009}"/>
                </a:ext>
              </a:extLst>
            </p:cNvPr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246">
              <a:extLst>
                <a:ext uri="{FF2B5EF4-FFF2-40B4-BE49-F238E27FC236}">
                  <a16:creationId xmlns:a16="http://schemas.microsoft.com/office/drawing/2014/main" id="{5A9A845E-CFA8-4431-A822-158966F4C410}"/>
                </a:ext>
              </a:extLst>
            </p:cNvPr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247">
              <a:extLst>
                <a:ext uri="{FF2B5EF4-FFF2-40B4-BE49-F238E27FC236}">
                  <a16:creationId xmlns:a16="http://schemas.microsoft.com/office/drawing/2014/main" id="{E57019A6-856E-4A88-9C27-20793A4B2C7B}"/>
                </a:ext>
              </a:extLst>
            </p:cNvPr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248">
              <a:extLst>
                <a:ext uri="{FF2B5EF4-FFF2-40B4-BE49-F238E27FC236}">
                  <a16:creationId xmlns:a16="http://schemas.microsoft.com/office/drawing/2014/main" id="{EAA3B39A-BA61-4759-A191-A374468BD278}"/>
                </a:ext>
              </a:extLst>
            </p:cNvPr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249">
              <a:extLst>
                <a:ext uri="{FF2B5EF4-FFF2-40B4-BE49-F238E27FC236}">
                  <a16:creationId xmlns:a16="http://schemas.microsoft.com/office/drawing/2014/main" id="{8CDF36A5-5823-447B-8855-71149F234F5F}"/>
                </a:ext>
              </a:extLst>
            </p:cNvPr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250">
              <a:extLst>
                <a:ext uri="{FF2B5EF4-FFF2-40B4-BE49-F238E27FC236}">
                  <a16:creationId xmlns:a16="http://schemas.microsoft.com/office/drawing/2014/main" id="{7E029828-E5B5-4539-AF17-8AA83A7F5E6F}"/>
                </a:ext>
              </a:extLst>
            </p:cNvPr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251">
              <a:extLst>
                <a:ext uri="{FF2B5EF4-FFF2-40B4-BE49-F238E27FC236}">
                  <a16:creationId xmlns:a16="http://schemas.microsoft.com/office/drawing/2014/main" id="{7AF102ED-21A6-4735-B3A4-A3EFF044902A}"/>
                </a:ext>
              </a:extLst>
            </p:cNvPr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252">
              <a:extLst>
                <a:ext uri="{FF2B5EF4-FFF2-40B4-BE49-F238E27FC236}">
                  <a16:creationId xmlns:a16="http://schemas.microsoft.com/office/drawing/2014/main" id="{F11F3821-D5F8-45FB-8938-C0A01698E73C}"/>
                </a:ext>
              </a:extLst>
            </p:cNvPr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253">
              <a:extLst>
                <a:ext uri="{FF2B5EF4-FFF2-40B4-BE49-F238E27FC236}">
                  <a16:creationId xmlns:a16="http://schemas.microsoft.com/office/drawing/2014/main" id="{F7641C01-97D3-4E6D-A8D5-E00BEDC77B1D}"/>
                </a:ext>
              </a:extLst>
            </p:cNvPr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254">
              <a:extLst>
                <a:ext uri="{FF2B5EF4-FFF2-40B4-BE49-F238E27FC236}">
                  <a16:creationId xmlns:a16="http://schemas.microsoft.com/office/drawing/2014/main" id="{65320629-6AC1-4070-8233-0E1708121162}"/>
                </a:ext>
              </a:extLst>
            </p:cNvPr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255">
              <a:extLst>
                <a:ext uri="{FF2B5EF4-FFF2-40B4-BE49-F238E27FC236}">
                  <a16:creationId xmlns:a16="http://schemas.microsoft.com/office/drawing/2014/main" id="{312815D0-DB0D-4B2E-BF4C-CB2C890B4E99}"/>
                </a:ext>
              </a:extLst>
            </p:cNvPr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256">
              <a:extLst>
                <a:ext uri="{FF2B5EF4-FFF2-40B4-BE49-F238E27FC236}">
                  <a16:creationId xmlns:a16="http://schemas.microsoft.com/office/drawing/2014/main" id="{EA950DA5-2F2C-494E-86B2-82529C9F474E}"/>
                </a:ext>
              </a:extLst>
            </p:cNvPr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257">
              <a:extLst>
                <a:ext uri="{FF2B5EF4-FFF2-40B4-BE49-F238E27FC236}">
                  <a16:creationId xmlns:a16="http://schemas.microsoft.com/office/drawing/2014/main" id="{5C32C435-F427-4B26-87CE-E1D261D0F391}"/>
                </a:ext>
              </a:extLst>
            </p:cNvPr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258">
              <a:extLst>
                <a:ext uri="{FF2B5EF4-FFF2-40B4-BE49-F238E27FC236}">
                  <a16:creationId xmlns:a16="http://schemas.microsoft.com/office/drawing/2014/main" id="{59172C72-D27F-4B79-878F-DBA278696910}"/>
                </a:ext>
              </a:extLst>
            </p:cNvPr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259">
              <a:extLst>
                <a:ext uri="{FF2B5EF4-FFF2-40B4-BE49-F238E27FC236}">
                  <a16:creationId xmlns:a16="http://schemas.microsoft.com/office/drawing/2014/main" id="{0D382D31-97E0-485B-8709-32C0F76EBDE7}"/>
                </a:ext>
              </a:extLst>
            </p:cNvPr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260">
              <a:extLst>
                <a:ext uri="{FF2B5EF4-FFF2-40B4-BE49-F238E27FC236}">
                  <a16:creationId xmlns:a16="http://schemas.microsoft.com/office/drawing/2014/main" id="{8607A3BB-16B6-4BD7-A6A2-A8A747C59A77}"/>
                </a:ext>
              </a:extLst>
            </p:cNvPr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261">
              <a:extLst>
                <a:ext uri="{FF2B5EF4-FFF2-40B4-BE49-F238E27FC236}">
                  <a16:creationId xmlns:a16="http://schemas.microsoft.com/office/drawing/2014/main" id="{A8CCBFEE-8052-4AD5-94E0-4E882612A9B7}"/>
                </a:ext>
              </a:extLst>
            </p:cNvPr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262">
              <a:extLst>
                <a:ext uri="{FF2B5EF4-FFF2-40B4-BE49-F238E27FC236}">
                  <a16:creationId xmlns:a16="http://schemas.microsoft.com/office/drawing/2014/main" id="{DC38AB0E-F2B3-4425-BECA-875E941E6EF6}"/>
                </a:ext>
              </a:extLst>
            </p:cNvPr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263">
              <a:extLst>
                <a:ext uri="{FF2B5EF4-FFF2-40B4-BE49-F238E27FC236}">
                  <a16:creationId xmlns:a16="http://schemas.microsoft.com/office/drawing/2014/main" id="{F78BFB2A-8505-485B-A041-AFC25A606CE3}"/>
                </a:ext>
              </a:extLst>
            </p:cNvPr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264">
              <a:extLst>
                <a:ext uri="{FF2B5EF4-FFF2-40B4-BE49-F238E27FC236}">
                  <a16:creationId xmlns:a16="http://schemas.microsoft.com/office/drawing/2014/main" id="{D24CFD13-73C8-49C9-BE9E-7F9241851427}"/>
                </a:ext>
              </a:extLst>
            </p:cNvPr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265">
              <a:extLst>
                <a:ext uri="{FF2B5EF4-FFF2-40B4-BE49-F238E27FC236}">
                  <a16:creationId xmlns:a16="http://schemas.microsoft.com/office/drawing/2014/main" id="{B4C3D346-D574-47E1-BC34-0A1D378A4775}"/>
                </a:ext>
              </a:extLst>
            </p:cNvPr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266">
              <a:extLst>
                <a:ext uri="{FF2B5EF4-FFF2-40B4-BE49-F238E27FC236}">
                  <a16:creationId xmlns:a16="http://schemas.microsoft.com/office/drawing/2014/main" id="{2646D732-22B0-4CD0-875F-EE0E2416B8FD}"/>
                </a:ext>
              </a:extLst>
            </p:cNvPr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267">
              <a:extLst>
                <a:ext uri="{FF2B5EF4-FFF2-40B4-BE49-F238E27FC236}">
                  <a16:creationId xmlns:a16="http://schemas.microsoft.com/office/drawing/2014/main" id="{0084DB99-7455-4F0F-9A17-A0A0F386C949}"/>
                </a:ext>
              </a:extLst>
            </p:cNvPr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268">
              <a:extLst>
                <a:ext uri="{FF2B5EF4-FFF2-40B4-BE49-F238E27FC236}">
                  <a16:creationId xmlns:a16="http://schemas.microsoft.com/office/drawing/2014/main" id="{A9E34EF8-3CBD-4D3C-BC42-AD2A8D9EED6C}"/>
                </a:ext>
              </a:extLst>
            </p:cNvPr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269">
              <a:extLst>
                <a:ext uri="{FF2B5EF4-FFF2-40B4-BE49-F238E27FC236}">
                  <a16:creationId xmlns:a16="http://schemas.microsoft.com/office/drawing/2014/main" id="{EB729709-68E7-4EDE-83A7-CBEE92A8301D}"/>
                </a:ext>
              </a:extLst>
            </p:cNvPr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270">
              <a:extLst>
                <a:ext uri="{FF2B5EF4-FFF2-40B4-BE49-F238E27FC236}">
                  <a16:creationId xmlns:a16="http://schemas.microsoft.com/office/drawing/2014/main" id="{197CFF1D-1ACC-4230-876E-C3F7D2CEC373}"/>
                </a:ext>
              </a:extLst>
            </p:cNvPr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271">
              <a:extLst>
                <a:ext uri="{FF2B5EF4-FFF2-40B4-BE49-F238E27FC236}">
                  <a16:creationId xmlns:a16="http://schemas.microsoft.com/office/drawing/2014/main" id="{02657AA0-3A70-4814-BB3F-E67B03EF2D87}"/>
                </a:ext>
              </a:extLst>
            </p:cNvPr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272">
              <a:extLst>
                <a:ext uri="{FF2B5EF4-FFF2-40B4-BE49-F238E27FC236}">
                  <a16:creationId xmlns:a16="http://schemas.microsoft.com/office/drawing/2014/main" id="{426B8786-10FF-46FD-9B8C-A63B34C5E040}"/>
                </a:ext>
              </a:extLst>
            </p:cNvPr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273">
              <a:extLst>
                <a:ext uri="{FF2B5EF4-FFF2-40B4-BE49-F238E27FC236}">
                  <a16:creationId xmlns:a16="http://schemas.microsoft.com/office/drawing/2014/main" id="{23246828-FBE2-4262-A8BD-A533C82081F1}"/>
                </a:ext>
              </a:extLst>
            </p:cNvPr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274">
              <a:extLst>
                <a:ext uri="{FF2B5EF4-FFF2-40B4-BE49-F238E27FC236}">
                  <a16:creationId xmlns:a16="http://schemas.microsoft.com/office/drawing/2014/main" id="{DF3F1396-95BC-47AF-AAF0-DA60CB9EA77A}"/>
                </a:ext>
              </a:extLst>
            </p:cNvPr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275">
              <a:extLst>
                <a:ext uri="{FF2B5EF4-FFF2-40B4-BE49-F238E27FC236}">
                  <a16:creationId xmlns:a16="http://schemas.microsoft.com/office/drawing/2014/main" id="{2AD02C51-3EEA-4F44-BE60-C3493A59BCFD}"/>
                </a:ext>
              </a:extLst>
            </p:cNvPr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276">
              <a:extLst>
                <a:ext uri="{FF2B5EF4-FFF2-40B4-BE49-F238E27FC236}">
                  <a16:creationId xmlns:a16="http://schemas.microsoft.com/office/drawing/2014/main" id="{6ED0EF48-0567-4007-8AE6-CCBB2715353A}"/>
                </a:ext>
              </a:extLst>
            </p:cNvPr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277">
              <a:extLst>
                <a:ext uri="{FF2B5EF4-FFF2-40B4-BE49-F238E27FC236}">
                  <a16:creationId xmlns:a16="http://schemas.microsoft.com/office/drawing/2014/main" id="{03E33501-18B4-4CC4-8939-2A0FF600F14B}"/>
                </a:ext>
              </a:extLst>
            </p:cNvPr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278">
              <a:extLst>
                <a:ext uri="{FF2B5EF4-FFF2-40B4-BE49-F238E27FC236}">
                  <a16:creationId xmlns:a16="http://schemas.microsoft.com/office/drawing/2014/main" id="{EABB484F-3CE6-4B7B-8556-1863C42567C7}"/>
                </a:ext>
              </a:extLst>
            </p:cNvPr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279">
              <a:extLst>
                <a:ext uri="{FF2B5EF4-FFF2-40B4-BE49-F238E27FC236}">
                  <a16:creationId xmlns:a16="http://schemas.microsoft.com/office/drawing/2014/main" id="{35F016D0-70C7-48A3-BCB2-B00D9527FD31}"/>
                </a:ext>
              </a:extLst>
            </p:cNvPr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280">
              <a:extLst>
                <a:ext uri="{FF2B5EF4-FFF2-40B4-BE49-F238E27FC236}">
                  <a16:creationId xmlns:a16="http://schemas.microsoft.com/office/drawing/2014/main" id="{813C25D7-ED94-447F-90DC-6C56ED030274}"/>
                </a:ext>
              </a:extLst>
            </p:cNvPr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281">
              <a:extLst>
                <a:ext uri="{FF2B5EF4-FFF2-40B4-BE49-F238E27FC236}">
                  <a16:creationId xmlns:a16="http://schemas.microsoft.com/office/drawing/2014/main" id="{89BA9364-8386-4E0A-B6EE-3522BDCACA63}"/>
                </a:ext>
              </a:extLst>
            </p:cNvPr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282">
              <a:extLst>
                <a:ext uri="{FF2B5EF4-FFF2-40B4-BE49-F238E27FC236}">
                  <a16:creationId xmlns:a16="http://schemas.microsoft.com/office/drawing/2014/main" id="{DAD74C41-30BF-49A9-9C83-7FAEB43383BD}"/>
                </a:ext>
              </a:extLst>
            </p:cNvPr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283">
              <a:extLst>
                <a:ext uri="{FF2B5EF4-FFF2-40B4-BE49-F238E27FC236}">
                  <a16:creationId xmlns:a16="http://schemas.microsoft.com/office/drawing/2014/main" id="{08C8F486-68E3-41E3-88F2-659929B3E226}"/>
                </a:ext>
              </a:extLst>
            </p:cNvPr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284">
              <a:extLst>
                <a:ext uri="{FF2B5EF4-FFF2-40B4-BE49-F238E27FC236}">
                  <a16:creationId xmlns:a16="http://schemas.microsoft.com/office/drawing/2014/main" id="{8F341688-A076-48F6-A5A5-B3B7699278EE}"/>
                </a:ext>
              </a:extLst>
            </p:cNvPr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285">
              <a:extLst>
                <a:ext uri="{FF2B5EF4-FFF2-40B4-BE49-F238E27FC236}">
                  <a16:creationId xmlns:a16="http://schemas.microsoft.com/office/drawing/2014/main" id="{B9062548-5842-4C58-BD63-49E64589B5BC}"/>
                </a:ext>
              </a:extLst>
            </p:cNvPr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286">
              <a:extLst>
                <a:ext uri="{FF2B5EF4-FFF2-40B4-BE49-F238E27FC236}">
                  <a16:creationId xmlns:a16="http://schemas.microsoft.com/office/drawing/2014/main" id="{A3E065D9-BD0C-4EE8-BD1F-00832B6BA64D}"/>
                </a:ext>
              </a:extLst>
            </p:cNvPr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287">
              <a:extLst>
                <a:ext uri="{FF2B5EF4-FFF2-40B4-BE49-F238E27FC236}">
                  <a16:creationId xmlns:a16="http://schemas.microsoft.com/office/drawing/2014/main" id="{4CD06FB9-216F-4538-A337-A5F4BDE66E22}"/>
                </a:ext>
              </a:extLst>
            </p:cNvPr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288">
              <a:extLst>
                <a:ext uri="{FF2B5EF4-FFF2-40B4-BE49-F238E27FC236}">
                  <a16:creationId xmlns:a16="http://schemas.microsoft.com/office/drawing/2014/main" id="{5DBDA6D6-3386-4AFE-ACB4-F0665A3DD229}"/>
                </a:ext>
              </a:extLst>
            </p:cNvPr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90476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33383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94740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67978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74788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49477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6127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FBF6681-BE30-4319-AA5D-CB8D9B13BDAC}"/>
              </a:ext>
            </a:extLst>
          </p:cNvPr>
          <p:cNvSpPr/>
          <p:nvPr userDrawn="1"/>
        </p:nvSpPr>
        <p:spPr>
          <a:xfrm>
            <a:off x="0" y="3832229"/>
            <a:ext cx="12192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13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B08C25DF-D97B-4A78-9B2F-9348D3E54085}"/>
              </a:ext>
            </a:extLst>
          </p:cNvPr>
          <p:cNvGrpSpPr/>
          <p:nvPr userDrawn="1"/>
        </p:nvGrpSpPr>
        <p:grpSpPr>
          <a:xfrm>
            <a:off x="64013" y="3832827"/>
            <a:ext cx="12048863" cy="180000"/>
            <a:chOff x="1218340" y="275867"/>
            <a:chExt cx="17715122" cy="567843"/>
          </a:xfrm>
        </p:grpSpPr>
        <p:cxnSp>
          <p:nvCxnSpPr>
            <p:cNvPr id="9" name="Connettore 1 169">
              <a:extLst>
                <a:ext uri="{FF2B5EF4-FFF2-40B4-BE49-F238E27FC236}">
                  <a16:creationId xmlns:a16="http://schemas.microsoft.com/office/drawing/2014/main" id="{81B70752-B288-4ED2-A73C-76B708EB9A53}"/>
                </a:ext>
              </a:extLst>
            </p:cNvPr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170">
              <a:extLst>
                <a:ext uri="{FF2B5EF4-FFF2-40B4-BE49-F238E27FC236}">
                  <a16:creationId xmlns:a16="http://schemas.microsoft.com/office/drawing/2014/main" id="{3182FE65-A6E0-47F1-AA3C-8A16363C2443}"/>
                </a:ext>
              </a:extLst>
            </p:cNvPr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71">
              <a:extLst>
                <a:ext uri="{FF2B5EF4-FFF2-40B4-BE49-F238E27FC236}">
                  <a16:creationId xmlns:a16="http://schemas.microsoft.com/office/drawing/2014/main" id="{A145B227-638A-44FD-903A-B9F5D5C61FB1}"/>
                </a:ext>
              </a:extLst>
            </p:cNvPr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72">
              <a:extLst>
                <a:ext uri="{FF2B5EF4-FFF2-40B4-BE49-F238E27FC236}">
                  <a16:creationId xmlns:a16="http://schemas.microsoft.com/office/drawing/2014/main" id="{EB7F5B48-6E37-4C96-87F2-5C42EA10A592}"/>
                </a:ext>
              </a:extLst>
            </p:cNvPr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73">
              <a:extLst>
                <a:ext uri="{FF2B5EF4-FFF2-40B4-BE49-F238E27FC236}">
                  <a16:creationId xmlns:a16="http://schemas.microsoft.com/office/drawing/2014/main" id="{EF39C1EA-730C-4338-B243-FAB9EE135152}"/>
                </a:ext>
              </a:extLst>
            </p:cNvPr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74">
              <a:extLst>
                <a:ext uri="{FF2B5EF4-FFF2-40B4-BE49-F238E27FC236}">
                  <a16:creationId xmlns:a16="http://schemas.microsoft.com/office/drawing/2014/main" id="{DC3DC10D-FEA3-4B41-A120-F398E2AD975F}"/>
                </a:ext>
              </a:extLst>
            </p:cNvPr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75">
              <a:extLst>
                <a:ext uri="{FF2B5EF4-FFF2-40B4-BE49-F238E27FC236}">
                  <a16:creationId xmlns:a16="http://schemas.microsoft.com/office/drawing/2014/main" id="{C3685F88-0995-4322-9C44-7DD48B40289B}"/>
                </a:ext>
              </a:extLst>
            </p:cNvPr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76">
              <a:extLst>
                <a:ext uri="{FF2B5EF4-FFF2-40B4-BE49-F238E27FC236}">
                  <a16:creationId xmlns:a16="http://schemas.microsoft.com/office/drawing/2014/main" id="{CD795C2F-B371-4DA2-8174-42AA2BCC18C2}"/>
                </a:ext>
              </a:extLst>
            </p:cNvPr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77">
              <a:extLst>
                <a:ext uri="{FF2B5EF4-FFF2-40B4-BE49-F238E27FC236}">
                  <a16:creationId xmlns:a16="http://schemas.microsoft.com/office/drawing/2014/main" id="{1E4F98BF-D87C-4EB8-8970-FC4D62CCE66F}"/>
                </a:ext>
              </a:extLst>
            </p:cNvPr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8">
              <a:extLst>
                <a:ext uri="{FF2B5EF4-FFF2-40B4-BE49-F238E27FC236}">
                  <a16:creationId xmlns:a16="http://schemas.microsoft.com/office/drawing/2014/main" id="{6BF60584-57D1-4CEA-89A8-C0FD7D9494BB}"/>
                </a:ext>
              </a:extLst>
            </p:cNvPr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79">
              <a:extLst>
                <a:ext uri="{FF2B5EF4-FFF2-40B4-BE49-F238E27FC236}">
                  <a16:creationId xmlns:a16="http://schemas.microsoft.com/office/drawing/2014/main" id="{C7B1BB0D-5A51-4444-9313-EF4C4B9D0599}"/>
                </a:ext>
              </a:extLst>
            </p:cNvPr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80">
              <a:extLst>
                <a:ext uri="{FF2B5EF4-FFF2-40B4-BE49-F238E27FC236}">
                  <a16:creationId xmlns:a16="http://schemas.microsoft.com/office/drawing/2014/main" id="{9C57C673-A610-4E13-BADB-860602CF130B}"/>
                </a:ext>
              </a:extLst>
            </p:cNvPr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181">
              <a:extLst>
                <a:ext uri="{FF2B5EF4-FFF2-40B4-BE49-F238E27FC236}">
                  <a16:creationId xmlns:a16="http://schemas.microsoft.com/office/drawing/2014/main" id="{9ACD3DF1-EBFF-4452-A601-553AED4DD362}"/>
                </a:ext>
              </a:extLst>
            </p:cNvPr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182">
              <a:extLst>
                <a:ext uri="{FF2B5EF4-FFF2-40B4-BE49-F238E27FC236}">
                  <a16:creationId xmlns:a16="http://schemas.microsoft.com/office/drawing/2014/main" id="{E40854CE-EE71-460F-BCFB-5700E331A188}"/>
                </a:ext>
              </a:extLst>
            </p:cNvPr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183">
              <a:extLst>
                <a:ext uri="{FF2B5EF4-FFF2-40B4-BE49-F238E27FC236}">
                  <a16:creationId xmlns:a16="http://schemas.microsoft.com/office/drawing/2014/main" id="{52C269D8-4F87-4E19-8FBF-60CC38547697}"/>
                </a:ext>
              </a:extLst>
            </p:cNvPr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184">
              <a:extLst>
                <a:ext uri="{FF2B5EF4-FFF2-40B4-BE49-F238E27FC236}">
                  <a16:creationId xmlns:a16="http://schemas.microsoft.com/office/drawing/2014/main" id="{50AD423B-0F62-43F2-A9C5-9884AE17C38F}"/>
                </a:ext>
              </a:extLst>
            </p:cNvPr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185">
              <a:extLst>
                <a:ext uri="{FF2B5EF4-FFF2-40B4-BE49-F238E27FC236}">
                  <a16:creationId xmlns:a16="http://schemas.microsoft.com/office/drawing/2014/main" id="{5065B34E-2F39-4FDA-ADAC-39613FFE6ED3}"/>
                </a:ext>
              </a:extLst>
            </p:cNvPr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186">
              <a:extLst>
                <a:ext uri="{FF2B5EF4-FFF2-40B4-BE49-F238E27FC236}">
                  <a16:creationId xmlns:a16="http://schemas.microsoft.com/office/drawing/2014/main" id="{D00701DF-C703-49DE-A714-85A27031D8C0}"/>
                </a:ext>
              </a:extLst>
            </p:cNvPr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187">
              <a:extLst>
                <a:ext uri="{FF2B5EF4-FFF2-40B4-BE49-F238E27FC236}">
                  <a16:creationId xmlns:a16="http://schemas.microsoft.com/office/drawing/2014/main" id="{9C63795D-9969-41AA-A549-8162A3533675}"/>
                </a:ext>
              </a:extLst>
            </p:cNvPr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188">
              <a:extLst>
                <a:ext uri="{FF2B5EF4-FFF2-40B4-BE49-F238E27FC236}">
                  <a16:creationId xmlns:a16="http://schemas.microsoft.com/office/drawing/2014/main" id="{B8775869-F0CE-4A10-82A0-352ED32A989C}"/>
                </a:ext>
              </a:extLst>
            </p:cNvPr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189">
              <a:extLst>
                <a:ext uri="{FF2B5EF4-FFF2-40B4-BE49-F238E27FC236}">
                  <a16:creationId xmlns:a16="http://schemas.microsoft.com/office/drawing/2014/main" id="{BEA55172-9ECE-48C2-9F3B-BA2E0B98BCBE}"/>
                </a:ext>
              </a:extLst>
            </p:cNvPr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190">
              <a:extLst>
                <a:ext uri="{FF2B5EF4-FFF2-40B4-BE49-F238E27FC236}">
                  <a16:creationId xmlns:a16="http://schemas.microsoft.com/office/drawing/2014/main" id="{60316D32-01C2-4E93-AFDC-F33067914A23}"/>
                </a:ext>
              </a:extLst>
            </p:cNvPr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191">
              <a:extLst>
                <a:ext uri="{FF2B5EF4-FFF2-40B4-BE49-F238E27FC236}">
                  <a16:creationId xmlns:a16="http://schemas.microsoft.com/office/drawing/2014/main" id="{B98DF999-EF08-4EA2-A2B6-759313C37AC4}"/>
                </a:ext>
              </a:extLst>
            </p:cNvPr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192">
              <a:extLst>
                <a:ext uri="{FF2B5EF4-FFF2-40B4-BE49-F238E27FC236}">
                  <a16:creationId xmlns:a16="http://schemas.microsoft.com/office/drawing/2014/main" id="{5169B6C9-09B7-4FF3-ACAF-E31C9D2D40E2}"/>
                </a:ext>
              </a:extLst>
            </p:cNvPr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193">
              <a:extLst>
                <a:ext uri="{FF2B5EF4-FFF2-40B4-BE49-F238E27FC236}">
                  <a16:creationId xmlns:a16="http://schemas.microsoft.com/office/drawing/2014/main" id="{66644A69-DEE1-4C05-A590-C28734095E85}"/>
                </a:ext>
              </a:extLst>
            </p:cNvPr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194">
              <a:extLst>
                <a:ext uri="{FF2B5EF4-FFF2-40B4-BE49-F238E27FC236}">
                  <a16:creationId xmlns:a16="http://schemas.microsoft.com/office/drawing/2014/main" id="{F6E3443E-EC26-4827-B83A-A78A61933FD5}"/>
                </a:ext>
              </a:extLst>
            </p:cNvPr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195">
              <a:extLst>
                <a:ext uri="{FF2B5EF4-FFF2-40B4-BE49-F238E27FC236}">
                  <a16:creationId xmlns:a16="http://schemas.microsoft.com/office/drawing/2014/main" id="{7C84E1B7-7FFB-4890-872A-C556B528D52C}"/>
                </a:ext>
              </a:extLst>
            </p:cNvPr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196">
              <a:extLst>
                <a:ext uri="{FF2B5EF4-FFF2-40B4-BE49-F238E27FC236}">
                  <a16:creationId xmlns:a16="http://schemas.microsoft.com/office/drawing/2014/main" id="{E2665600-8C28-4725-8DD8-526415F33199}"/>
                </a:ext>
              </a:extLst>
            </p:cNvPr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197">
              <a:extLst>
                <a:ext uri="{FF2B5EF4-FFF2-40B4-BE49-F238E27FC236}">
                  <a16:creationId xmlns:a16="http://schemas.microsoft.com/office/drawing/2014/main" id="{6AC0FC0D-FEE1-40B8-B00D-5E2C835AEDBE}"/>
                </a:ext>
              </a:extLst>
            </p:cNvPr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198">
              <a:extLst>
                <a:ext uri="{FF2B5EF4-FFF2-40B4-BE49-F238E27FC236}">
                  <a16:creationId xmlns:a16="http://schemas.microsoft.com/office/drawing/2014/main" id="{88CE0EFC-B75B-4000-9CDD-EF6B0E00A7B7}"/>
                </a:ext>
              </a:extLst>
            </p:cNvPr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199">
              <a:extLst>
                <a:ext uri="{FF2B5EF4-FFF2-40B4-BE49-F238E27FC236}">
                  <a16:creationId xmlns:a16="http://schemas.microsoft.com/office/drawing/2014/main" id="{2689F98F-D56C-4981-8E5F-8DCB3A5EBE66}"/>
                </a:ext>
              </a:extLst>
            </p:cNvPr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200">
              <a:extLst>
                <a:ext uri="{FF2B5EF4-FFF2-40B4-BE49-F238E27FC236}">
                  <a16:creationId xmlns:a16="http://schemas.microsoft.com/office/drawing/2014/main" id="{D9F71821-D1BE-45E0-88B9-8120B1D939FD}"/>
                </a:ext>
              </a:extLst>
            </p:cNvPr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201">
              <a:extLst>
                <a:ext uri="{FF2B5EF4-FFF2-40B4-BE49-F238E27FC236}">
                  <a16:creationId xmlns:a16="http://schemas.microsoft.com/office/drawing/2014/main" id="{1B2A7268-B657-413D-83A1-31BB1900B200}"/>
                </a:ext>
              </a:extLst>
            </p:cNvPr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202">
              <a:extLst>
                <a:ext uri="{FF2B5EF4-FFF2-40B4-BE49-F238E27FC236}">
                  <a16:creationId xmlns:a16="http://schemas.microsoft.com/office/drawing/2014/main" id="{7ACC23B8-C6AD-409A-9C97-EE20CDB4A50B}"/>
                </a:ext>
              </a:extLst>
            </p:cNvPr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203">
              <a:extLst>
                <a:ext uri="{FF2B5EF4-FFF2-40B4-BE49-F238E27FC236}">
                  <a16:creationId xmlns:a16="http://schemas.microsoft.com/office/drawing/2014/main" id="{2EE71382-34C5-42F6-8A8B-04B1F0F15782}"/>
                </a:ext>
              </a:extLst>
            </p:cNvPr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204">
              <a:extLst>
                <a:ext uri="{FF2B5EF4-FFF2-40B4-BE49-F238E27FC236}">
                  <a16:creationId xmlns:a16="http://schemas.microsoft.com/office/drawing/2014/main" id="{26B9DC71-E3F5-45CB-8C18-6E9546306C8D}"/>
                </a:ext>
              </a:extLst>
            </p:cNvPr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205">
              <a:extLst>
                <a:ext uri="{FF2B5EF4-FFF2-40B4-BE49-F238E27FC236}">
                  <a16:creationId xmlns:a16="http://schemas.microsoft.com/office/drawing/2014/main" id="{44192C95-1164-41D2-862D-712B7C3A01D8}"/>
                </a:ext>
              </a:extLst>
            </p:cNvPr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206">
              <a:extLst>
                <a:ext uri="{FF2B5EF4-FFF2-40B4-BE49-F238E27FC236}">
                  <a16:creationId xmlns:a16="http://schemas.microsoft.com/office/drawing/2014/main" id="{13826C61-C13E-4DA7-9357-BAFD7DB66323}"/>
                </a:ext>
              </a:extLst>
            </p:cNvPr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207">
              <a:extLst>
                <a:ext uri="{FF2B5EF4-FFF2-40B4-BE49-F238E27FC236}">
                  <a16:creationId xmlns:a16="http://schemas.microsoft.com/office/drawing/2014/main" id="{F6406971-3C00-4909-954C-8B3617F3EA88}"/>
                </a:ext>
              </a:extLst>
            </p:cNvPr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208">
              <a:extLst>
                <a:ext uri="{FF2B5EF4-FFF2-40B4-BE49-F238E27FC236}">
                  <a16:creationId xmlns:a16="http://schemas.microsoft.com/office/drawing/2014/main" id="{ECC86B51-D0AF-4A9F-83EC-EAE2135E485E}"/>
                </a:ext>
              </a:extLst>
            </p:cNvPr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209">
              <a:extLst>
                <a:ext uri="{FF2B5EF4-FFF2-40B4-BE49-F238E27FC236}">
                  <a16:creationId xmlns:a16="http://schemas.microsoft.com/office/drawing/2014/main" id="{14646F6F-28A2-4126-A037-4C5E85869AC8}"/>
                </a:ext>
              </a:extLst>
            </p:cNvPr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210">
              <a:extLst>
                <a:ext uri="{FF2B5EF4-FFF2-40B4-BE49-F238E27FC236}">
                  <a16:creationId xmlns:a16="http://schemas.microsoft.com/office/drawing/2014/main" id="{23D79C7F-763F-433C-B914-6E4810168B87}"/>
                </a:ext>
              </a:extLst>
            </p:cNvPr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211">
              <a:extLst>
                <a:ext uri="{FF2B5EF4-FFF2-40B4-BE49-F238E27FC236}">
                  <a16:creationId xmlns:a16="http://schemas.microsoft.com/office/drawing/2014/main" id="{112331F7-BE71-4232-A6FE-93248B279842}"/>
                </a:ext>
              </a:extLst>
            </p:cNvPr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212">
              <a:extLst>
                <a:ext uri="{FF2B5EF4-FFF2-40B4-BE49-F238E27FC236}">
                  <a16:creationId xmlns:a16="http://schemas.microsoft.com/office/drawing/2014/main" id="{C37B5CFB-9EED-4A7F-99C7-B199E2FACB05}"/>
                </a:ext>
              </a:extLst>
            </p:cNvPr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213">
              <a:extLst>
                <a:ext uri="{FF2B5EF4-FFF2-40B4-BE49-F238E27FC236}">
                  <a16:creationId xmlns:a16="http://schemas.microsoft.com/office/drawing/2014/main" id="{EAE36FA9-6400-4F8D-8C78-E7088BE6C7CC}"/>
                </a:ext>
              </a:extLst>
            </p:cNvPr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214">
              <a:extLst>
                <a:ext uri="{FF2B5EF4-FFF2-40B4-BE49-F238E27FC236}">
                  <a16:creationId xmlns:a16="http://schemas.microsoft.com/office/drawing/2014/main" id="{BA26E95D-8F6C-4AE4-9227-A597C3C4C5F4}"/>
                </a:ext>
              </a:extLst>
            </p:cNvPr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215">
              <a:extLst>
                <a:ext uri="{FF2B5EF4-FFF2-40B4-BE49-F238E27FC236}">
                  <a16:creationId xmlns:a16="http://schemas.microsoft.com/office/drawing/2014/main" id="{FBFB50B8-9B00-45AA-9491-E8B836DFFDFA}"/>
                </a:ext>
              </a:extLst>
            </p:cNvPr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216">
              <a:extLst>
                <a:ext uri="{FF2B5EF4-FFF2-40B4-BE49-F238E27FC236}">
                  <a16:creationId xmlns:a16="http://schemas.microsoft.com/office/drawing/2014/main" id="{07676C75-94AF-4ECD-8E55-6033B7D2D03F}"/>
                </a:ext>
              </a:extLst>
            </p:cNvPr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217">
              <a:extLst>
                <a:ext uri="{FF2B5EF4-FFF2-40B4-BE49-F238E27FC236}">
                  <a16:creationId xmlns:a16="http://schemas.microsoft.com/office/drawing/2014/main" id="{FC2FEEEC-DDE1-45ED-A940-E6B007571B03}"/>
                </a:ext>
              </a:extLst>
            </p:cNvPr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218">
              <a:extLst>
                <a:ext uri="{FF2B5EF4-FFF2-40B4-BE49-F238E27FC236}">
                  <a16:creationId xmlns:a16="http://schemas.microsoft.com/office/drawing/2014/main" id="{8045CDBA-94AF-459F-8E9B-3472E2B2C417}"/>
                </a:ext>
              </a:extLst>
            </p:cNvPr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219">
              <a:extLst>
                <a:ext uri="{FF2B5EF4-FFF2-40B4-BE49-F238E27FC236}">
                  <a16:creationId xmlns:a16="http://schemas.microsoft.com/office/drawing/2014/main" id="{DD7BCD5C-06F1-4940-8B27-1E8547D32A2E}"/>
                </a:ext>
              </a:extLst>
            </p:cNvPr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220">
              <a:extLst>
                <a:ext uri="{FF2B5EF4-FFF2-40B4-BE49-F238E27FC236}">
                  <a16:creationId xmlns:a16="http://schemas.microsoft.com/office/drawing/2014/main" id="{C1AFB6B2-0FFD-4E7D-8AC3-1004C010CCC7}"/>
                </a:ext>
              </a:extLst>
            </p:cNvPr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221">
              <a:extLst>
                <a:ext uri="{FF2B5EF4-FFF2-40B4-BE49-F238E27FC236}">
                  <a16:creationId xmlns:a16="http://schemas.microsoft.com/office/drawing/2014/main" id="{748B83E5-63C7-44AE-AC62-C954C332235A}"/>
                </a:ext>
              </a:extLst>
            </p:cNvPr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222">
              <a:extLst>
                <a:ext uri="{FF2B5EF4-FFF2-40B4-BE49-F238E27FC236}">
                  <a16:creationId xmlns:a16="http://schemas.microsoft.com/office/drawing/2014/main" id="{58FCF249-25CF-45E4-BC71-45B5967A1990}"/>
                </a:ext>
              </a:extLst>
            </p:cNvPr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223">
              <a:extLst>
                <a:ext uri="{FF2B5EF4-FFF2-40B4-BE49-F238E27FC236}">
                  <a16:creationId xmlns:a16="http://schemas.microsoft.com/office/drawing/2014/main" id="{66C7F66F-99C7-4511-B486-E2A16834897D}"/>
                </a:ext>
              </a:extLst>
            </p:cNvPr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224">
              <a:extLst>
                <a:ext uri="{FF2B5EF4-FFF2-40B4-BE49-F238E27FC236}">
                  <a16:creationId xmlns:a16="http://schemas.microsoft.com/office/drawing/2014/main" id="{0250DA25-1755-476B-94F9-7454714C4693}"/>
                </a:ext>
              </a:extLst>
            </p:cNvPr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225">
              <a:extLst>
                <a:ext uri="{FF2B5EF4-FFF2-40B4-BE49-F238E27FC236}">
                  <a16:creationId xmlns:a16="http://schemas.microsoft.com/office/drawing/2014/main" id="{DFBD2106-D877-427C-B359-5544958148D7}"/>
                </a:ext>
              </a:extLst>
            </p:cNvPr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226">
              <a:extLst>
                <a:ext uri="{FF2B5EF4-FFF2-40B4-BE49-F238E27FC236}">
                  <a16:creationId xmlns:a16="http://schemas.microsoft.com/office/drawing/2014/main" id="{51F0C0B9-66AC-42DC-B58F-E45993AF863C}"/>
                </a:ext>
              </a:extLst>
            </p:cNvPr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227">
              <a:extLst>
                <a:ext uri="{FF2B5EF4-FFF2-40B4-BE49-F238E27FC236}">
                  <a16:creationId xmlns:a16="http://schemas.microsoft.com/office/drawing/2014/main" id="{6A70B620-6E41-4611-8C3A-A07E4711CFF1}"/>
                </a:ext>
              </a:extLst>
            </p:cNvPr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228">
              <a:extLst>
                <a:ext uri="{FF2B5EF4-FFF2-40B4-BE49-F238E27FC236}">
                  <a16:creationId xmlns:a16="http://schemas.microsoft.com/office/drawing/2014/main" id="{C59A8F34-DB2C-4E1B-9A3D-34A5C18C3E3B}"/>
                </a:ext>
              </a:extLst>
            </p:cNvPr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229">
              <a:extLst>
                <a:ext uri="{FF2B5EF4-FFF2-40B4-BE49-F238E27FC236}">
                  <a16:creationId xmlns:a16="http://schemas.microsoft.com/office/drawing/2014/main" id="{E15FF6F3-0173-401D-B2D0-7CB3AE66C82B}"/>
                </a:ext>
              </a:extLst>
            </p:cNvPr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230">
              <a:extLst>
                <a:ext uri="{FF2B5EF4-FFF2-40B4-BE49-F238E27FC236}">
                  <a16:creationId xmlns:a16="http://schemas.microsoft.com/office/drawing/2014/main" id="{41E1ED27-76B7-4D35-8A41-025DFD7BCD4D}"/>
                </a:ext>
              </a:extLst>
            </p:cNvPr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231">
              <a:extLst>
                <a:ext uri="{FF2B5EF4-FFF2-40B4-BE49-F238E27FC236}">
                  <a16:creationId xmlns:a16="http://schemas.microsoft.com/office/drawing/2014/main" id="{A1B281B3-F061-42B5-9378-83782E2363CA}"/>
                </a:ext>
              </a:extLst>
            </p:cNvPr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232">
              <a:extLst>
                <a:ext uri="{FF2B5EF4-FFF2-40B4-BE49-F238E27FC236}">
                  <a16:creationId xmlns:a16="http://schemas.microsoft.com/office/drawing/2014/main" id="{2015140E-4D97-417E-96E7-2C545EBFC6E7}"/>
                </a:ext>
              </a:extLst>
            </p:cNvPr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233">
              <a:extLst>
                <a:ext uri="{FF2B5EF4-FFF2-40B4-BE49-F238E27FC236}">
                  <a16:creationId xmlns:a16="http://schemas.microsoft.com/office/drawing/2014/main" id="{D5249A21-4D71-43DE-A039-64662FE0BA1B}"/>
                </a:ext>
              </a:extLst>
            </p:cNvPr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234">
              <a:extLst>
                <a:ext uri="{FF2B5EF4-FFF2-40B4-BE49-F238E27FC236}">
                  <a16:creationId xmlns:a16="http://schemas.microsoft.com/office/drawing/2014/main" id="{41B9D181-1BAF-46B8-987E-356C23056E1F}"/>
                </a:ext>
              </a:extLst>
            </p:cNvPr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235">
              <a:extLst>
                <a:ext uri="{FF2B5EF4-FFF2-40B4-BE49-F238E27FC236}">
                  <a16:creationId xmlns:a16="http://schemas.microsoft.com/office/drawing/2014/main" id="{1B04235C-52E7-406B-996F-338C119C65F5}"/>
                </a:ext>
              </a:extLst>
            </p:cNvPr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236">
              <a:extLst>
                <a:ext uri="{FF2B5EF4-FFF2-40B4-BE49-F238E27FC236}">
                  <a16:creationId xmlns:a16="http://schemas.microsoft.com/office/drawing/2014/main" id="{6251B2C7-C991-4CE9-99A4-DFC6EBF19D36}"/>
                </a:ext>
              </a:extLst>
            </p:cNvPr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237">
              <a:extLst>
                <a:ext uri="{FF2B5EF4-FFF2-40B4-BE49-F238E27FC236}">
                  <a16:creationId xmlns:a16="http://schemas.microsoft.com/office/drawing/2014/main" id="{E2559172-9136-4659-B94F-1EE40F7DBB3A}"/>
                </a:ext>
              </a:extLst>
            </p:cNvPr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238">
              <a:extLst>
                <a:ext uri="{FF2B5EF4-FFF2-40B4-BE49-F238E27FC236}">
                  <a16:creationId xmlns:a16="http://schemas.microsoft.com/office/drawing/2014/main" id="{B7A80382-0C6A-4AF2-8C5C-3411E05A79E4}"/>
                </a:ext>
              </a:extLst>
            </p:cNvPr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239">
              <a:extLst>
                <a:ext uri="{FF2B5EF4-FFF2-40B4-BE49-F238E27FC236}">
                  <a16:creationId xmlns:a16="http://schemas.microsoft.com/office/drawing/2014/main" id="{F1DD7610-CB5A-487F-A45E-2EBB12340BBB}"/>
                </a:ext>
              </a:extLst>
            </p:cNvPr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240">
              <a:extLst>
                <a:ext uri="{FF2B5EF4-FFF2-40B4-BE49-F238E27FC236}">
                  <a16:creationId xmlns:a16="http://schemas.microsoft.com/office/drawing/2014/main" id="{7264A15E-655D-4CBF-9885-9C1B91413093}"/>
                </a:ext>
              </a:extLst>
            </p:cNvPr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241">
              <a:extLst>
                <a:ext uri="{FF2B5EF4-FFF2-40B4-BE49-F238E27FC236}">
                  <a16:creationId xmlns:a16="http://schemas.microsoft.com/office/drawing/2014/main" id="{DD98FEA2-2DDC-4EAC-8A50-B42FA4D25E5E}"/>
                </a:ext>
              </a:extLst>
            </p:cNvPr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242">
              <a:extLst>
                <a:ext uri="{FF2B5EF4-FFF2-40B4-BE49-F238E27FC236}">
                  <a16:creationId xmlns:a16="http://schemas.microsoft.com/office/drawing/2014/main" id="{B8D96138-18C9-487F-9DEF-D93C462DF92C}"/>
                </a:ext>
              </a:extLst>
            </p:cNvPr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243">
              <a:extLst>
                <a:ext uri="{FF2B5EF4-FFF2-40B4-BE49-F238E27FC236}">
                  <a16:creationId xmlns:a16="http://schemas.microsoft.com/office/drawing/2014/main" id="{531599CE-0FAE-43D1-9981-92FA277C78FB}"/>
                </a:ext>
              </a:extLst>
            </p:cNvPr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244">
              <a:extLst>
                <a:ext uri="{FF2B5EF4-FFF2-40B4-BE49-F238E27FC236}">
                  <a16:creationId xmlns:a16="http://schemas.microsoft.com/office/drawing/2014/main" id="{BF66553F-5932-49FE-BF5B-8269B644E99D}"/>
                </a:ext>
              </a:extLst>
            </p:cNvPr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245">
              <a:extLst>
                <a:ext uri="{FF2B5EF4-FFF2-40B4-BE49-F238E27FC236}">
                  <a16:creationId xmlns:a16="http://schemas.microsoft.com/office/drawing/2014/main" id="{ABD85873-6FDD-4C09-B76E-A213D1486009}"/>
                </a:ext>
              </a:extLst>
            </p:cNvPr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246">
              <a:extLst>
                <a:ext uri="{FF2B5EF4-FFF2-40B4-BE49-F238E27FC236}">
                  <a16:creationId xmlns:a16="http://schemas.microsoft.com/office/drawing/2014/main" id="{5A9A845E-CFA8-4431-A822-158966F4C410}"/>
                </a:ext>
              </a:extLst>
            </p:cNvPr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247">
              <a:extLst>
                <a:ext uri="{FF2B5EF4-FFF2-40B4-BE49-F238E27FC236}">
                  <a16:creationId xmlns:a16="http://schemas.microsoft.com/office/drawing/2014/main" id="{E57019A6-856E-4A88-9C27-20793A4B2C7B}"/>
                </a:ext>
              </a:extLst>
            </p:cNvPr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248">
              <a:extLst>
                <a:ext uri="{FF2B5EF4-FFF2-40B4-BE49-F238E27FC236}">
                  <a16:creationId xmlns:a16="http://schemas.microsoft.com/office/drawing/2014/main" id="{EAA3B39A-BA61-4759-A191-A374468BD278}"/>
                </a:ext>
              </a:extLst>
            </p:cNvPr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249">
              <a:extLst>
                <a:ext uri="{FF2B5EF4-FFF2-40B4-BE49-F238E27FC236}">
                  <a16:creationId xmlns:a16="http://schemas.microsoft.com/office/drawing/2014/main" id="{8CDF36A5-5823-447B-8855-71149F234F5F}"/>
                </a:ext>
              </a:extLst>
            </p:cNvPr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250">
              <a:extLst>
                <a:ext uri="{FF2B5EF4-FFF2-40B4-BE49-F238E27FC236}">
                  <a16:creationId xmlns:a16="http://schemas.microsoft.com/office/drawing/2014/main" id="{7E029828-E5B5-4539-AF17-8AA83A7F5E6F}"/>
                </a:ext>
              </a:extLst>
            </p:cNvPr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251">
              <a:extLst>
                <a:ext uri="{FF2B5EF4-FFF2-40B4-BE49-F238E27FC236}">
                  <a16:creationId xmlns:a16="http://schemas.microsoft.com/office/drawing/2014/main" id="{7AF102ED-21A6-4735-B3A4-A3EFF044902A}"/>
                </a:ext>
              </a:extLst>
            </p:cNvPr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252">
              <a:extLst>
                <a:ext uri="{FF2B5EF4-FFF2-40B4-BE49-F238E27FC236}">
                  <a16:creationId xmlns:a16="http://schemas.microsoft.com/office/drawing/2014/main" id="{F11F3821-D5F8-45FB-8938-C0A01698E73C}"/>
                </a:ext>
              </a:extLst>
            </p:cNvPr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253">
              <a:extLst>
                <a:ext uri="{FF2B5EF4-FFF2-40B4-BE49-F238E27FC236}">
                  <a16:creationId xmlns:a16="http://schemas.microsoft.com/office/drawing/2014/main" id="{F7641C01-97D3-4E6D-A8D5-E00BEDC77B1D}"/>
                </a:ext>
              </a:extLst>
            </p:cNvPr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254">
              <a:extLst>
                <a:ext uri="{FF2B5EF4-FFF2-40B4-BE49-F238E27FC236}">
                  <a16:creationId xmlns:a16="http://schemas.microsoft.com/office/drawing/2014/main" id="{65320629-6AC1-4070-8233-0E1708121162}"/>
                </a:ext>
              </a:extLst>
            </p:cNvPr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255">
              <a:extLst>
                <a:ext uri="{FF2B5EF4-FFF2-40B4-BE49-F238E27FC236}">
                  <a16:creationId xmlns:a16="http://schemas.microsoft.com/office/drawing/2014/main" id="{312815D0-DB0D-4B2E-BF4C-CB2C890B4E99}"/>
                </a:ext>
              </a:extLst>
            </p:cNvPr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256">
              <a:extLst>
                <a:ext uri="{FF2B5EF4-FFF2-40B4-BE49-F238E27FC236}">
                  <a16:creationId xmlns:a16="http://schemas.microsoft.com/office/drawing/2014/main" id="{EA950DA5-2F2C-494E-86B2-82529C9F474E}"/>
                </a:ext>
              </a:extLst>
            </p:cNvPr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257">
              <a:extLst>
                <a:ext uri="{FF2B5EF4-FFF2-40B4-BE49-F238E27FC236}">
                  <a16:creationId xmlns:a16="http://schemas.microsoft.com/office/drawing/2014/main" id="{5C32C435-F427-4B26-87CE-E1D261D0F391}"/>
                </a:ext>
              </a:extLst>
            </p:cNvPr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258">
              <a:extLst>
                <a:ext uri="{FF2B5EF4-FFF2-40B4-BE49-F238E27FC236}">
                  <a16:creationId xmlns:a16="http://schemas.microsoft.com/office/drawing/2014/main" id="{59172C72-D27F-4B79-878F-DBA278696910}"/>
                </a:ext>
              </a:extLst>
            </p:cNvPr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259">
              <a:extLst>
                <a:ext uri="{FF2B5EF4-FFF2-40B4-BE49-F238E27FC236}">
                  <a16:creationId xmlns:a16="http://schemas.microsoft.com/office/drawing/2014/main" id="{0D382D31-97E0-485B-8709-32C0F76EBDE7}"/>
                </a:ext>
              </a:extLst>
            </p:cNvPr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260">
              <a:extLst>
                <a:ext uri="{FF2B5EF4-FFF2-40B4-BE49-F238E27FC236}">
                  <a16:creationId xmlns:a16="http://schemas.microsoft.com/office/drawing/2014/main" id="{8607A3BB-16B6-4BD7-A6A2-A8A747C59A77}"/>
                </a:ext>
              </a:extLst>
            </p:cNvPr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261">
              <a:extLst>
                <a:ext uri="{FF2B5EF4-FFF2-40B4-BE49-F238E27FC236}">
                  <a16:creationId xmlns:a16="http://schemas.microsoft.com/office/drawing/2014/main" id="{A8CCBFEE-8052-4AD5-94E0-4E882612A9B7}"/>
                </a:ext>
              </a:extLst>
            </p:cNvPr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262">
              <a:extLst>
                <a:ext uri="{FF2B5EF4-FFF2-40B4-BE49-F238E27FC236}">
                  <a16:creationId xmlns:a16="http://schemas.microsoft.com/office/drawing/2014/main" id="{DC38AB0E-F2B3-4425-BECA-875E941E6EF6}"/>
                </a:ext>
              </a:extLst>
            </p:cNvPr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263">
              <a:extLst>
                <a:ext uri="{FF2B5EF4-FFF2-40B4-BE49-F238E27FC236}">
                  <a16:creationId xmlns:a16="http://schemas.microsoft.com/office/drawing/2014/main" id="{F78BFB2A-8505-485B-A041-AFC25A606CE3}"/>
                </a:ext>
              </a:extLst>
            </p:cNvPr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264">
              <a:extLst>
                <a:ext uri="{FF2B5EF4-FFF2-40B4-BE49-F238E27FC236}">
                  <a16:creationId xmlns:a16="http://schemas.microsoft.com/office/drawing/2014/main" id="{D24CFD13-73C8-49C9-BE9E-7F9241851427}"/>
                </a:ext>
              </a:extLst>
            </p:cNvPr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265">
              <a:extLst>
                <a:ext uri="{FF2B5EF4-FFF2-40B4-BE49-F238E27FC236}">
                  <a16:creationId xmlns:a16="http://schemas.microsoft.com/office/drawing/2014/main" id="{B4C3D346-D574-47E1-BC34-0A1D378A4775}"/>
                </a:ext>
              </a:extLst>
            </p:cNvPr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266">
              <a:extLst>
                <a:ext uri="{FF2B5EF4-FFF2-40B4-BE49-F238E27FC236}">
                  <a16:creationId xmlns:a16="http://schemas.microsoft.com/office/drawing/2014/main" id="{2646D732-22B0-4CD0-875F-EE0E2416B8FD}"/>
                </a:ext>
              </a:extLst>
            </p:cNvPr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267">
              <a:extLst>
                <a:ext uri="{FF2B5EF4-FFF2-40B4-BE49-F238E27FC236}">
                  <a16:creationId xmlns:a16="http://schemas.microsoft.com/office/drawing/2014/main" id="{0084DB99-7455-4F0F-9A17-A0A0F386C949}"/>
                </a:ext>
              </a:extLst>
            </p:cNvPr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268">
              <a:extLst>
                <a:ext uri="{FF2B5EF4-FFF2-40B4-BE49-F238E27FC236}">
                  <a16:creationId xmlns:a16="http://schemas.microsoft.com/office/drawing/2014/main" id="{A9E34EF8-3CBD-4D3C-BC42-AD2A8D9EED6C}"/>
                </a:ext>
              </a:extLst>
            </p:cNvPr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269">
              <a:extLst>
                <a:ext uri="{FF2B5EF4-FFF2-40B4-BE49-F238E27FC236}">
                  <a16:creationId xmlns:a16="http://schemas.microsoft.com/office/drawing/2014/main" id="{EB729709-68E7-4EDE-83A7-CBEE92A8301D}"/>
                </a:ext>
              </a:extLst>
            </p:cNvPr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270">
              <a:extLst>
                <a:ext uri="{FF2B5EF4-FFF2-40B4-BE49-F238E27FC236}">
                  <a16:creationId xmlns:a16="http://schemas.microsoft.com/office/drawing/2014/main" id="{197CFF1D-1ACC-4230-876E-C3F7D2CEC373}"/>
                </a:ext>
              </a:extLst>
            </p:cNvPr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271">
              <a:extLst>
                <a:ext uri="{FF2B5EF4-FFF2-40B4-BE49-F238E27FC236}">
                  <a16:creationId xmlns:a16="http://schemas.microsoft.com/office/drawing/2014/main" id="{02657AA0-3A70-4814-BB3F-E67B03EF2D87}"/>
                </a:ext>
              </a:extLst>
            </p:cNvPr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272">
              <a:extLst>
                <a:ext uri="{FF2B5EF4-FFF2-40B4-BE49-F238E27FC236}">
                  <a16:creationId xmlns:a16="http://schemas.microsoft.com/office/drawing/2014/main" id="{426B8786-10FF-46FD-9B8C-A63B34C5E040}"/>
                </a:ext>
              </a:extLst>
            </p:cNvPr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273">
              <a:extLst>
                <a:ext uri="{FF2B5EF4-FFF2-40B4-BE49-F238E27FC236}">
                  <a16:creationId xmlns:a16="http://schemas.microsoft.com/office/drawing/2014/main" id="{23246828-FBE2-4262-A8BD-A533C82081F1}"/>
                </a:ext>
              </a:extLst>
            </p:cNvPr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274">
              <a:extLst>
                <a:ext uri="{FF2B5EF4-FFF2-40B4-BE49-F238E27FC236}">
                  <a16:creationId xmlns:a16="http://schemas.microsoft.com/office/drawing/2014/main" id="{DF3F1396-95BC-47AF-AAF0-DA60CB9EA77A}"/>
                </a:ext>
              </a:extLst>
            </p:cNvPr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275">
              <a:extLst>
                <a:ext uri="{FF2B5EF4-FFF2-40B4-BE49-F238E27FC236}">
                  <a16:creationId xmlns:a16="http://schemas.microsoft.com/office/drawing/2014/main" id="{2AD02C51-3EEA-4F44-BE60-C3493A59BCFD}"/>
                </a:ext>
              </a:extLst>
            </p:cNvPr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276">
              <a:extLst>
                <a:ext uri="{FF2B5EF4-FFF2-40B4-BE49-F238E27FC236}">
                  <a16:creationId xmlns:a16="http://schemas.microsoft.com/office/drawing/2014/main" id="{6ED0EF48-0567-4007-8AE6-CCBB2715353A}"/>
                </a:ext>
              </a:extLst>
            </p:cNvPr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277">
              <a:extLst>
                <a:ext uri="{FF2B5EF4-FFF2-40B4-BE49-F238E27FC236}">
                  <a16:creationId xmlns:a16="http://schemas.microsoft.com/office/drawing/2014/main" id="{03E33501-18B4-4CC4-8939-2A0FF600F14B}"/>
                </a:ext>
              </a:extLst>
            </p:cNvPr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278">
              <a:extLst>
                <a:ext uri="{FF2B5EF4-FFF2-40B4-BE49-F238E27FC236}">
                  <a16:creationId xmlns:a16="http://schemas.microsoft.com/office/drawing/2014/main" id="{EABB484F-3CE6-4B7B-8556-1863C42567C7}"/>
                </a:ext>
              </a:extLst>
            </p:cNvPr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279">
              <a:extLst>
                <a:ext uri="{FF2B5EF4-FFF2-40B4-BE49-F238E27FC236}">
                  <a16:creationId xmlns:a16="http://schemas.microsoft.com/office/drawing/2014/main" id="{35F016D0-70C7-48A3-BCB2-B00D9527FD31}"/>
                </a:ext>
              </a:extLst>
            </p:cNvPr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280">
              <a:extLst>
                <a:ext uri="{FF2B5EF4-FFF2-40B4-BE49-F238E27FC236}">
                  <a16:creationId xmlns:a16="http://schemas.microsoft.com/office/drawing/2014/main" id="{813C25D7-ED94-447F-90DC-6C56ED030274}"/>
                </a:ext>
              </a:extLst>
            </p:cNvPr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281">
              <a:extLst>
                <a:ext uri="{FF2B5EF4-FFF2-40B4-BE49-F238E27FC236}">
                  <a16:creationId xmlns:a16="http://schemas.microsoft.com/office/drawing/2014/main" id="{89BA9364-8386-4E0A-B6EE-3522BDCACA63}"/>
                </a:ext>
              </a:extLst>
            </p:cNvPr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282">
              <a:extLst>
                <a:ext uri="{FF2B5EF4-FFF2-40B4-BE49-F238E27FC236}">
                  <a16:creationId xmlns:a16="http://schemas.microsoft.com/office/drawing/2014/main" id="{DAD74C41-30BF-49A9-9C83-7FAEB43383BD}"/>
                </a:ext>
              </a:extLst>
            </p:cNvPr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283">
              <a:extLst>
                <a:ext uri="{FF2B5EF4-FFF2-40B4-BE49-F238E27FC236}">
                  <a16:creationId xmlns:a16="http://schemas.microsoft.com/office/drawing/2014/main" id="{08C8F486-68E3-41E3-88F2-659929B3E226}"/>
                </a:ext>
              </a:extLst>
            </p:cNvPr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284">
              <a:extLst>
                <a:ext uri="{FF2B5EF4-FFF2-40B4-BE49-F238E27FC236}">
                  <a16:creationId xmlns:a16="http://schemas.microsoft.com/office/drawing/2014/main" id="{8F341688-A076-48F6-A5A5-B3B7699278EE}"/>
                </a:ext>
              </a:extLst>
            </p:cNvPr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285">
              <a:extLst>
                <a:ext uri="{FF2B5EF4-FFF2-40B4-BE49-F238E27FC236}">
                  <a16:creationId xmlns:a16="http://schemas.microsoft.com/office/drawing/2014/main" id="{B9062548-5842-4C58-BD63-49E64589B5BC}"/>
                </a:ext>
              </a:extLst>
            </p:cNvPr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286">
              <a:extLst>
                <a:ext uri="{FF2B5EF4-FFF2-40B4-BE49-F238E27FC236}">
                  <a16:creationId xmlns:a16="http://schemas.microsoft.com/office/drawing/2014/main" id="{A3E065D9-BD0C-4EE8-BD1F-00832B6BA64D}"/>
                </a:ext>
              </a:extLst>
            </p:cNvPr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287">
              <a:extLst>
                <a:ext uri="{FF2B5EF4-FFF2-40B4-BE49-F238E27FC236}">
                  <a16:creationId xmlns:a16="http://schemas.microsoft.com/office/drawing/2014/main" id="{4CD06FB9-216F-4538-A337-A5F4BDE66E22}"/>
                </a:ext>
              </a:extLst>
            </p:cNvPr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288">
              <a:extLst>
                <a:ext uri="{FF2B5EF4-FFF2-40B4-BE49-F238E27FC236}">
                  <a16:creationId xmlns:a16="http://schemas.microsoft.com/office/drawing/2014/main" id="{5DBDA6D6-3386-4AFE-ACB4-F0665A3DD229}"/>
                </a:ext>
              </a:extLst>
            </p:cNvPr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bg2"/>
                </a:solidFill>
              </a:defRPr>
            </a:lvl1pPr>
            <a:lvl2pPr marL="257175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65832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03460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70098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_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39567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2_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29441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00777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63914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1931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magine 1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035552"/>
          </a:xfrm>
          <a:prstGeom prst="rect">
            <a:avLst/>
          </a:prstGeom>
        </p:spPr>
      </p:pic>
      <p:pic>
        <p:nvPicPr>
          <p:cNvPr id="3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300" y="1996654"/>
            <a:ext cx="28448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/>
          <p:cNvSpPr/>
          <p:nvPr/>
        </p:nvSpPr>
        <p:spPr>
          <a:xfrm>
            <a:off x="0" y="3832224"/>
            <a:ext cx="12192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013"/>
          </a:p>
        </p:txBody>
      </p:sp>
      <p:grpSp>
        <p:nvGrpSpPr>
          <p:cNvPr id="5" name="Gruppo 4"/>
          <p:cNvGrpSpPr/>
          <p:nvPr/>
        </p:nvGrpSpPr>
        <p:grpSpPr>
          <a:xfrm>
            <a:off x="64013" y="3842173"/>
            <a:ext cx="12048863" cy="180000"/>
            <a:chOff x="1218340" y="275867"/>
            <a:chExt cx="17715122" cy="567843"/>
          </a:xfrm>
        </p:grpSpPr>
        <p:cxnSp>
          <p:nvCxnSpPr>
            <p:cNvPr id="6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85064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magine 1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035552"/>
          </a:xfrm>
          <a:prstGeom prst="rect">
            <a:avLst/>
          </a:prstGeom>
        </p:spPr>
      </p:pic>
      <p:pic>
        <p:nvPicPr>
          <p:cNvPr id="3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300" y="1996654"/>
            <a:ext cx="28448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/>
          <p:cNvSpPr/>
          <p:nvPr/>
        </p:nvSpPr>
        <p:spPr>
          <a:xfrm>
            <a:off x="0" y="3832224"/>
            <a:ext cx="12192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grpSp>
        <p:nvGrpSpPr>
          <p:cNvPr id="5" name="Gruppo 4"/>
          <p:cNvGrpSpPr/>
          <p:nvPr/>
        </p:nvGrpSpPr>
        <p:grpSpPr>
          <a:xfrm>
            <a:off x="64011" y="3842173"/>
            <a:ext cx="12048863" cy="180000"/>
            <a:chOff x="1218340" y="275867"/>
            <a:chExt cx="17715122" cy="567843"/>
          </a:xfrm>
        </p:grpSpPr>
        <p:cxnSp>
          <p:nvCxnSpPr>
            <p:cNvPr id="6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8055833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magine 1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035552"/>
          </a:xfrm>
          <a:prstGeom prst="rect">
            <a:avLst/>
          </a:prstGeom>
        </p:spPr>
      </p:pic>
      <p:pic>
        <p:nvPicPr>
          <p:cNvPr id="3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300" y="1996654"/>
            <a:ext cx="28448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/>
          <p:cNvSpPr/>
          <p:nvPr/>
        </p:nvSpPr>
        <p:spPr>
          <a:xfrm>
            <a:off x="0" y="3832224"/>
            <a:ext cx="12192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grpSp>
        <p:nvGrpSpPr>
          <p:cNvPr id="5" name="Gruppo 4"/>
          <p:cNvGrpSpPr/>
          <p:nvPr/>
        </p:nvGrpSpPr>
        <p:grpSpPr>
          <a:xfrm>
            <a:off x="64010" y="3842173"/>
            <a:ext cx="12048863" cy="180000"/>
            <a:chOff x="1218340" y="275867"/>
            <a:chExt cx="17715122" cy="567843"/>
          </a:xfrm>
        </p:grpSpPr>
        <p:cxnSp>
          <p:nvCxnSpPr>
            <p:cNvPr id="6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27876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1360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242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/>
        </p:nvSpPr>
        <p:spPr>
          <a:xfrm>
            <a:off x="0" y="1"/>
            <a:ext cx="12192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09600" y="1600203"/>
            <a:ext cx="11098301" cy="452596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/>
        </p:nvSpPr>
        <p:spPr>
          <a:xfrm>
            <a:off x="0" y="6126165"/>
            <a:ext cx="12192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sp>
        <p:nvSpPr>
          <p:cNvPr id="130" name="CasellaDiTesto 129"/>
          <p:cNvSpPr txBox="1"/>
          <p:nvPr/>
        </p:nvSpPr>
        <p:spPr>
          <a:xfrm>
            <a:off x="210373" y="6363506"/>
            <a:ext cx="16786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900" b="1">
                <a:solidFill>
                  <a:srgbClr val="FFFFFF"/>
                </a:solidFill>
                <a:latin typeface="Arial"/>
                <a:cs typeface="Arial"/>
              </a:rPr>
              <a:t>Software </a:t>
            </a:r>
            <a:r>
              <a:rPr lang="it-IT" sz="900" b="1" err="1">
                <a:solidFill>
                  <a:srgbClr val="FFFFFF"/>
                </a:solidFill>
                <a:latin typeface="Arial"/>
                <a:cs typeface="Arial"/>
              </a:rPr>
              <a:t>Defined</a:t>
            </a:r>
            <a:r>
              <a:rPr lang="it-IT" sz="900" b="1">
                <a:solidFill>
                  <a:srgbClr val="FFFFFF"/>
                </a:solidFill>
                <a:latin typeface="Arial"/>
                <a:cs typeface="Arial"/>
              </a:rPr>
              <a:t> Networks</a:t>
            </a:r>
          </a:p>
        </p:txBody>
      </p:sp>
      <p:grpSp>
        <p:nvGrpSpPr>
          <p:cNvPr id="132" name="Gruppo 131"/>
          <p:cNvGrpSpPr/>
          <p:nvPr/>
        </p:nvGrpSpPr>
        <p:grpSpPr>
          <a:xfrm>
            <a:off x="64011" y="1089904"/>
            <a:ext cx="12048863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6531" y="6346381"/>
            <a:ext cx="3706832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304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FBF6681-BE30-4319-AA5D-CB8D9B13BDAC}"/>
              </a:ext>
            </a:extLst>
          </p:cNvPr>
          <p:cNvSpPr/>
          <p:nvPr userDrawn="1"/>
        </p:nvSpPr>
        <p:spPr>
          <a:xfrm>
            <a:off x="0" y="3832227"/>
            <a:ext cx="12192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5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B08C25DF-D97B-4A78-9B2F-9348D3E54085}"/>
              </a:ext>
            </a:extLst>
          </p:cNvPr>
          <p:cNvGrpSpPr/>
          <p:nvPr userDrawn="1"/>
        </p:nvGrpSpPr>
        <p:grpSpPr>
          <a:xfrm>
            <a:off x="64011" y="3832827"/>
            <a:ext cx="12048863" cy="180000"/>
            <a:chOff x="1218340" y="275867"/>
            <a:chExt cx="17715122" cy="567843"/>
          </a:xfrm>
        </p:grpSpPr>
        <p:cxnSp>
          <p:nvCxnSpPr>
            <p:cNvPr id="9" name="Connettore 1 169">
              <a:extLst>
                <a:ext uri="{FF2B5EF4-FFF2-40B4-BE49-F238E27FC236}">
                  <a16:creationId xmlns:a16="http://schemas.microsoft.com/office/drawing/2014/main" id="{81B70752-B288-4ED2-A73C-76B708EB9A53}"/>
                </a:ext>
              </a:extLst>
            </p:cNvPr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170">
              <a:extLst>
                <a:ext uri="{FF2B5EF4-FFF2-40B4-BE49-F238E27FC236}">
                  <a16:creationId xmlns:a16="http://schemas.microsoft.com/office/drawing/2014/main" id="{3182FE65-A6E0-47F1-AA3C-8A16363C2443}"/>
                </a:ext>
              </a:extLst>
            </p:cNvPr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71">
              <a:extLst>
                <a:ext uri="{FF2B5EF4-FFF2-40B4-BE49-F238E27FC236}">
                  <a16:creationId xmlns:a16="http://schemas.microsoft.com/office/drawing/2014/main" id="{A145B227-638A-44FD-903A-B9F5D5C61FB1}"/>
                </a:ext>
              </a:extLst>
            </p:cNvPr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72">
              <a:extLst>
                <a:ext uri="{FF2B5EF4-FFF2-40B4-BE49-F238E27FC236}">
                  <a16:creationId xmlns:a16="http://schemas.microsoft.com/office/drawing/2014/main" id="{EB7F5B48-6E37-4C96-87F2-5C42EA10A592}"/>
                </a:ext>
              </a:extLst>
            </p:cNvPr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73">
              <a:extLst>
                <a:ext uri="{FF2B5EF4-FFF2-40B4-BE49-F238E27FC236}">
                  <a16:creationId xmlns:a16="http://schemas.microsoft.com/office/drawing/2014/main" id="{EF39C1EA-730C-4338-B243-FAB9EE135152}"/>
                </a:ext>
              </a:extLst>
            </p:cNvPr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74">
              <a:extLst>
                <a:ext uri="{FF2B5EF4-FFF2-40B4-BE49-F238E27FC236}">
                  <a16:creationId xmlns:a16="http://schemas.microsoft.com/office/drawing/2014/main" id="{DC3DC10D-FEA3-4B41-A120-F398E2AD975F}"/>
                </a:ext>
              </a:extLst>
            </p:cNvPr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75">
              <a:extLst>
                <a:ext uri="{FF2B5EF4-FFF2-40B4-BE49-F238E27FC236}">
                  <a16:creationId xmlns:a16="http://schemas.microsoft.com/office/drawing/2014/main" id="{C3685F88-0995-4322-9C44-7DD48B40289B}"/>
                </a:ext>
              </a:extLst>
            </p:cNvPr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76">
              <a:extLst>
                <a:ext uri="{FF2B5EF4-FFF2-40B4-BE49-F238E27FC236}">
                  <a16:creationId xmlns:a16="http://schemas.microsoft.com/office/drawing/2014/main" id="{CD795C2F-B371-4DA2-8174-42AA2BCC18C2}"/>
                </a:ext>
              </a:extLst>
            </p:cNvPr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77">
              <a:extLst>
                <a:ext uri="{FF2B5EF4-FFF2-40B4-BE49-F238E27FC236}">
                  <a16:creationId xmlns:a16="http://schemas.microsoft.com/office/drawing/2014/main" id="{1E4F98BF-D87C-4EB8-8970-FC4D62CCE66F}"/>
                </a:ext>
              </a:extLst>
            </p:cNvPr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8">
              <a:extLst>
                <a:ext uri="{FF2B5EF4-FFF2-40B4-BE49-F238E27FC236}">
                  <a16:creationId xmlns:a16="http://schemas.microsoft.com/office/drawing/2014/main" id="{6BF60584-57D1-4CEA-89A8-C0FD7D9494BB}"/>
                </a:ext>
              </a:extLst>
            </p:cNvPr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79">
              <a:extLst>
                <a:ext uri="{FF2B5EF4-FFF2-40B4-BE49-F238E27FC236}">
                  <a16:creationId xmlns:a16="http://schemas.microsoft.com/office/drawing/2014/main" id="{C7B1BB0D-5A51-4444-9313-EF4C4B9D0599}"/>
                </a:ext>
              </a:extLst>
            </p:cNvPr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80">
              <a:extLst>
                <a:ext uri="{FF2B5EF4-FFF2-40B4-BE49-F238E27FC236}">
                  <a16:creationId xmlns:a16="http://schemas.microsoft.com/office/drawing/2014/main" id="{9C57C673-A610-4E13-BADB-860602CF130B}"/>
                </a:ext>
              </a:extLst>
            </p:cNvPr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181">
              <a:extLst>
                <a:ext uri="{FF2B5EF4-FFF2-40B4-BE49-F238E27FC236}">
                  <a16:creationId xmlns:a16="http://schemas.microsoft.com/office/drawing/2014/main" id="{9ACD3DF1-EBFF-4452-A601-553AED4DD362}"/>
                </a:ext>
              </a:extLst>
            </p:cNvPr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182">
              <a:extLst>
                <a:ext uri="{FF2B5EF4-FFF2-40B4-BE49-F238E27FC236}">
                  <a16:creationId xmlns:a16="http://schemas.microsoft.com/office/drawing/2014/main" id="{E40854CE-EE71-460F-BCFB-5700E331A188}"/>
                </a:ext>
              </a:extLst>
            </p:cNvPr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183">
              <a:extLst>
                <a:ext uri="{FF2B5EF4-FFF2-40B4-BE49-F238E27FC236}">
                  <a16:creationId xmlns:a16="http://schemas.microsoft.com/office/drawing/2014/main" id="{52C269D8-4F87-4E19-8FBF-60CC38547697}"/>
                </a:ext>
              </a:extLst>
            </p:cNvPr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184">
              <a:extLst>
                <a:ext uri="{FF2B5EF4-FFF2-40B4-BE49-F238E27FC236}">
                  <a16:creationId xmlns:a16="http://schemas.microsoft.com/office/drawing/2014/main" id="{50AD423B-0F62-43F2-A9C5-9884AE17C38F}"/>
                </a:ext>
              </a:extLst>
            </p:cNvPr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185">
              <a:extLst>
                <a:ext uri="{FF2B5EF4-FFF2-40B4-BE49-F238E27FC236}">
                  <a16:creationId xmlns:a16="http://schemas.microsoft.com/office/drawing/2014/main" id="{5065B34E-2F39-4FDA-ADAC-39613FFE6ED3}"/>
                </a:ext>
              </a:extLst>
            </p:cNvPr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186">
              <a:extLst>
                <a:ext uri="{FF2B5EF4-FFF2-40B4-BE49-F238E27FC236}">
                  <a16:creationId xmlns:a16="http://schemas.microsoft.com/office/drawing/2014/main" id="{D00701DF-C703-49DE-A714-85A27031D8C0}"/>
                </a:ext>
              </a:extLst>
            </p:cNvPr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187">
              <a:extLst>
                <a:ext uri="{FF2B5EF4-FFF2-40B4-BE49-F238E27FC236}">
                  <a16:creationId xmlns:a16="http://schemas.microsoft.com/office/drawing/2014/main" id="{9C63795D-9969-41AA-A549-8162A3533675}"/>
                </a:ext>
              </a:extLst>
            </p:cNvPr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188">
              <a:extLst>
                <a:ext uri="{FF2B5EF4-FFF2-40B4-BE49-F238E27FC236}">
                  <a16:creationId xmlns:a16="http://schemas.microsoft.com/office/drawing/2014/main" id="{B8775869-F0CE-4A10-82A0-352ED32A989C}"/>
                </a:ext>
              </a:extLst>
            </p:cNvPr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189">
              <a:extLst>
                <a:ext uri="{FF2B5EF4-FFF2-40B4-BE49-F238E27FC236}">
                  <a16:creationId xmlns:a16="http://schemas.microsoft.com/office/drawing/2014/main" id="{BEA55172-9ECE-48C2-9F3B-BA2E0B98BCBE}"/>
                </a:ext>
              </a:extLst>
            </p:cNvPr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190">
              <a:extLst>
                <a:ext uri="{FF2B5EF4-FFF2-40B4-BE49-F238E27FC236}">
                  <a16:creationId xmlns:a16="http://schemas.microsoft.com/office/drawing/2014/main" id="{60316D32-01C2-4E93-AFDC-F33067914A23}"/>
                </a:ext>
              </a:extLst>
            </p:cNvPr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191">
              <a:extLst>
                <a:ext uri="{FF2B5EF4-FFF2-40B4-BE49-F238E27FC236}">
                  <a16:creationId xmlns:a16="http://schemas.microsoft.com/office/drawing/2014/main" id="{B98DF999-EF08-4EA2-A2B6-759313C37AC4}"/>
                </a:ext>
              </a:extLst>
            </p:cNvPr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192">
              <a:extLst>
                <a:ext uri="{FF2B5EF4-FFF2-40B4-BE49-F238E27FC236}">
                  <a16:creationId xmlns:a16="http://schemas.microsoft.com/office/drawing/2014/main" id="{5169B6C9-09B7-4FF3-ACAF-E31C9D2D40E2}"/>
                </a:ext>
              </a:extLst>
            </p:cNvPr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193">
              <a:extLst>
                <a:ext uri="{FF2B5EF4-FFF2-40B4-BE49-F238E27FC236}">
                  <a16:creationId xmlns:a16="http://schemas.microsoft.com/office/drawing/2014/main" id="{66644A69-DEE1-4C05-A590-C28734095E85}"/>
                </a:ext>
              </a:extLst>
            </p:cNvPr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194">
              <a:extLst>
                <a:ext uri="{FF2B5EF4-FFF2-40B4-BE49-F238E27FC236}">
                  <a16:creationId xmlns:a16="http://schemas.microsoft.com/office/drawing/2014/main" id="{F6E3443E-EC26-4827-B83A-A78A61933FD5}"/>
                </a:ext>
              </a:extLst>
            </p:cNvPr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195">
              <a:extLst>
                <a:ext uri="{FF2B5EF4-FFF2-40B4-BE49-F238E27FC236}">
                  <a16:creationId xmlns:a16="http://schemas.microsoft.com/office/drawing/2014/main" id="{7C84E1B7-7FFB-4890-872A-C556B528D52C}"/>
                </a:ext>
              </a:extLst>
            </p:cNvPr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196">
              <a:extLst>
                <a:ext uri="{FF2B5EF4-FFF2-40B4-BE49-F238E27FC236}">
                  <a16:creationId xmlns:a16="http://schemas.microsoft.com/office/drawing/2014/main" id="{E2665600-8C28-4725-8DD8-526415F33199}"/>
                </a:ext>
              </a:extLst>
            </p:cNvPr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197">
              <a:extLst>
                <a:ext uri="{FF2B5EF4-FFF2-40B4-BE49-F238E27FC236}">
                  <a16:creationId xmlns:a16="http://schemas.microsoft.com/office/drawing/2014/main" id="{6AC0FC0D-FEE1-40B8-B00D-5E2C835AEDBE}"/>
                </a:ext>
              </a:extLst>
            </p:cNvPr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198">
              <a:extLst>
                <a:ext uri="{FF2B5EF4-FFF2-40B4-BE49-F238E27FC236}">
                  <a16:creationId xmlns:a16="http://schemas.microsoft.com/office/drawing/2014/main" id="{88CE0EFC-B75B-4000-9CDD-EF6B0E00A7B7}"/>
                </a:ext>
              </a:extLst>
            </p:cNvPr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199">
              <a:extLst>
                <a:ext uri="{FF2B5EF4-FFF2-40B4-BE49-F238E27FC236}">
                  <a16:creationId xmlns:a16="http://schemas.microsoft.com/office/drawing/2014/main" id="{2689F98F-D56C-4981-8E5F-8DCB3A5EBE66}"/>
                </a:ext>
              </a:extLst>
            </p:cNvPr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200">
              <a:extLst>
                <a:ext uri="{FF2B5EF4-FFF2-40B4-BE49-F238E27FC236}">
                  <a16:creationId xmlns:a16="http://schemas.microsoft.com/office/drawing/2014/main" id="{D9F71821-D1BE-45E0-88B9-8120B1D939FD}"/>
                </a:ext>
              </a:extLst>
            </p:cNvPr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201">
              <a:extLst>
                <a:ext uri="{FF2B5EF4-FFF2-40B4-BE49-F238E27FC236}">
                  <a16:creationId xmlns:a16="http://schemas.microsoft.com/office/drawing/2014/main" id="{1B2A7268-B657-413D-83A1-31BB1900B200}"/>
                </a:ext>
              </a:extLst>
            </p:cNvPr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202">
              <a:extLst>
                <a:ext uri="{FF2B5EF4-FFF2-40B4-BE49-F238E27FC236}">
                  <a16:creationId xmlns:a16="http://schemas.microsoft.com/office/drawing/2014/main" id="{7ACC23B8-C6AD-409A-9C97-EE20CDB4A50B}"/>
                </a:ext>
              </a:extLst>
            </p:cNvPr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203">
              <a:extLst>
                <a:ext uri="{FF2B5EF4-FFF2-40B4-BE49-F238E27FC236}">
                  <a16:creationId xmlns:a16="http://schemas.microsoft.com/office/drawing/2014/main" id="{2EE71382-34C5-42F6-8A8B-04B1F0F15782}"/>
                </a:ext>
              </a:extLst>
            </p:cNvPr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204">
              <a:extLst>
                <a:ext uri="{FF2B5EF4-FFF2-40B4-BE49-F238E27FC236}">
                  <a16:creationId xmlns:a16="http://schemas.microsoft.com/office/drawing/2014/main" id="{26B9DC71-E3F5-45CB-8C18-6E9546306C8D}"/>
                </a:ext>
              </a:extLst>
            </p:cNvPr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205">
              <a:extLst>
                <a:ext uri="{FF2B5EF4-FFF2-40B4-BE49-F238E27FC236}">
                  <a16:creationId xmlns:a16="http://schemas.microsoft.com/office/drawing/2014/main" id="{44192C95-1164-41D2-862D-712B7C3A01D8}"/>
                </a:ext>
              </a:extLst>
            </p:cNvPr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206">
              <a:extLst>
                <a:ext uri="{FF2B5EF4-FFF2-40B4-BE49-F238E27FC236}">
                  <a16:creationId xmlns:a16="http://schemas.microsoft.com/office/drawing/2014/main" id="{13826C61-C13E-4DA7-9357-BAFD7DB66323}"/>
                </a:ext>
              </a:extLst>
            </p:cNvPr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207">
              <a:extLst>
                <a:ext uri="{FF2B5EF4-FFF2-40B4-BE49-F238E27FC236}">
                  <a16:creationId xmlns:a16="http://schemas.microsoft.com/office/drawing/2014/main" id="{F6406971-3C00-4909-954C-8B3617F3EA88}"/>
                </a:ext>
              </a:extLst>
            </p:cNvPr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208">
              <a:extLst>
                <a:ext uri="{FF2B5EF4-FFF2-40B4-BE49-F238E27FC236}">
                  <a16:creationId xmlns:a16="http://schemas.microsoft.com/office/drawing/2014/main" id="{ECC86B51-D0AF-4A9F-83EC-EAE2135E485E}"/>
                </a:ext>
              </a:extLst>
            </p:cNvPr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209">
              <a:extLst>
                <a:ext uri="{FF2B5EF4-FFF2-40B4-BE49-F238E27FC236}">
                  <a16:creationId xmlns:a16="http://schemas.microsoft.com/office/drawing/2014/main" id="{14646F6F-28A2-4126-A037-4C5E85869AC8}"/>
                </a:ext>
              </a:extLst>
            </p:cNvPr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210">
              <a:extLst>
                <a:ext uri="{FF2B5EF4-FFF2-40B4-BE49-F238E27FC236}">
                  <a16:creationId xmlns:a16="http://schemas.microsoft.com/office/drawing/2014/main" id="{23D79C7F-763F-433C-B914-6E4810168B87}"/>
                </a:ext>
              </a:extLst>
            </p:cNvPr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211">
              <a:extLst>
                <a:ext uri="{FF2B5EF4-FFF2-40B4-BE49-F238E27FC236}">
                  <a16:creationId xmlns:a16="http://schemas.microsoft.com/office/drawing/2014/main" id="{112331F7-BE71-4232-A6FE-93248B279842}"/>
                </a:ext>
              </a:extLst>
            </p:cNvPr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212">
              <a:extLst>
                <a:ext uri="{FF2B5EF4-FFF2-40B4-BE49-F238E27FC236}">
                  <a16:creationId xmlns:a16="http://schemas.microsoft.com/office/drawing/2014/main" id="{C37B5CFB-9EED-4A7F-99C7-B199E2FACB05}"/>
                </a:ext>
              </a:extLst>
            </p:cNvPr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213">
              <a:extLst>
                <a:ext uri="{FF2B5EF4-FFF2-40B4-BE49-F238E27FC236}">
                  <a16:creationId xmlns:a16="http://schemas.microsoft.com/office/drawing/2014/main" id="{EAE36FA9-6400-4F8D-8C78-E7088BE6C7CC}"/>
                </a:ext>
              </a:extLst>
            </p:cNvPr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214">
              <a:extLst>
                <a:ext uri="{FF2B5EF4-FFF2-40B4-BE49-F238E27FC236}">
                  <a16:creationId xmlns:a16="http://schemas.microsoft.com/office/drawing/2014/main" id="{BA26E95D-8F6C-4AE4-9227-A597C3C4C5F4}"/>
                </a:ext>
              </a:extLst>
            </p:cNvPr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215">
              <a:extLst>
                <a:ext uri="{FF2B5EF4-FFF2-40B4-BE49-F238E27FC236}">
                  <a16:creationId xmlns:a16="http://schemas.microsoft.com/office/drawing/2014/main" id="{FBFB50B8-9B00-45AA-9491-E8B836DFFDFA}"/>
                </a:ext>
              </a:extLst>
            </p:cNvPr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216">
              <a:extLst>
                <a:ext uri="{FF2B5EF4-FFF2-40B4-BE49-F238E27FC236}">
                  <a16:creationId xmlns:a16="http://schemas.microsoft.com/office/drawing/2014/main" id="{07676C75-94AF-4ECD-8E55-6033B7D2D03F}"/>
                </a:ext>
              </a:extLst>
            </p:cNvPr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217">
              <a:extLst>
                <a:ext uri="{FF2B5EF4-FFF2-40B4-BE49-F238E27FC236}">
                  <a16:creationId xmlns:a16="http://schemas.microsoft.com/office/drawing/2014/main" id="{FC2FEEEC-DDE1-45ED-A940-E6B007571B03}"/>
                </a:ext>
              </a:extLst>
            </p:cNvPr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218">
              <a:extLst>
                <a:ext uri="{FF2B5EF4-FFF2-40B4-BE49-F238E27FC236}">
                  <a16:creationId xmlns:a16="http://schemas.microsoft.com/office/drawing/2014/main" id="{8045CDBA-94AF-459F-8E9B-3472E2B2C417}"/>
                </a:ext>
              </a:extLst>
            </p:cNvPr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219">
              <a:extLst>
                <a:ext uri="{FF2B5EF4-FFF2-40B4-BE49-F238E27FC236}">
                  <a16:creationId xmlns:a16="http://schemas.microsoft.com/office/drawing/2014/main" id="{DD7BCD5C-06F1-4940-8B27-1E8547D32A2E}"/>
                </a:ext>
              </a:extLst>
            </p:cNvPr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220">
              <a:extLst>
                <a:ext uri="{FF2B5EF4-FFF2-40B4-BE49-F238E27FC236}">
                  <a16:creationId xmlns:a16="http://schemas.microsoft.com/office/drawing/2014/main" id="{C1AFB6B2-0FFD-4E7D-8AC3-1004C010CCC7}"/>
                </a:ext>
              </a:extLst>
            </p:cNvPr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221">
              <a:extLst>
                <a:ext uri="{FF2B5EF4-FFF2-40B4-BE49-F238E27FC236}">
                  <a16:creationId xmlns:a16="http://schemas.microsoft.com/office/drawing/2014/main" id="{748B83E5-63C7-44AE-AC62-C954C332235A}"/>
                </a:ext>
              </a:extLst>
            </p:cNvPr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222">
              <a:extLst>
                <a:ext uri="{FF2B5EF4-FFF2-40B4-BE49-F238E27FC236}">
                  <a16:creationId xmlns:a16="http://schemas.microsoft.com/office/drawing/2014/main" id="{58FCF249-25CF-45E4-BC71-45B5967A1990}"/>
                </a:ext>
              </a:extLst>
            </p:cNvPr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223">
              <a:extLst>
                <a:ext uri="{FF2B5EF4-FFF2-40B4-BE49-F238E27FC236}">
                  <a16:creationId xmlns:a16="http://schemas.microsoft.com/office/drawing/2014/main" id="{66C7F66F-99C7-4511-B486-E2A16834897D}"/>
                </a:ext>
              </a:extLst>
            </p:cNvPr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224">
              <a:extLst>
                <a:ext uri="{FF2B5EF4-FFF2-40B4-BE49-F238E27FC236}">
                  <a16:creationId xmlns:a16="http://schemas.microsoft.com/office/drawing/2014/main" id="{0250DA25-1755-476B-94F9-7454714C4693}"/>
                </a:ext>
              </a:extLst>
            </p:cNvPr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225">
              <a:extLst>
                <a:ext uri="{FF2B5EF4-FFF2-40B4-BE49-F238E27FC236}">
                  <a16:creationId xmlns:a16="http://schemas.microsoft.com/office/drawing/2014/main" id="{DFBD2106-D877-427C-B359-5544958148D7}"/>
                </a:ext>
              </a:extLst>
            </p:cNvPr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226">
              <a:extLst>
                <a:ext uri="{FF2B5EF4-FFF2-40B4-BE49-F238E27FC236}">
                  <a16:creationId xmlns:a16="http://schemas.microsoft.com/office/drawing/2014/main" id="{51F0C0B9-66AC-42DC-B58F-E45993AF863C}"/>
                </a:ext>
              </a:extLst>
            </p:cNvPr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227">
              <a:extLst>
                <a:ext uri="{FF2B5EF4-FFF2-40B4-BE49-F238E27FC236}">
                  <a16:creationId xmlns:a16="http://schemas.microsoft.com/office/drawing/2014/main" id="{6A70B620-6E41-4611-8C3A-A07E4711CFF1}"/>
                </a:ext>
              </a:extLst>
            </p:cNvPr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228">
              <a:extLst>
                <a:ext uri="{FF2B5EF4-FFF2-40B4-BE49-F238E27FC236}">
                  <a16:creationId xmlns:a16="http://schemas.microsoft.com/office/drawing/2014/main" id="{C59A8F34-DB2C-4E1B-9A3D-34A5C18C3E3B}"/>
                </a:ext>
              </a:extLst>
            </p:cNvPr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229">
              <a:extLst>
                <a:ext uri="{FF2B5EF4-FFF2-40B4-BE49-F238E27FC236}">
                  <a16:creationId xmlns:a16="http://schemas.microsoft.com/office/drawing/2014/main" id="{E15FF6F3-0173-401D-B2D0-7CB3AE66C82B}"/>
                </a:ext>
              </a:extLst>
            </p:cNvPr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230">
              <a:extLst>
                <a:ext uri="{FF2B5EF4-FFF2-40B4-BE49-F238E27FC236}">
                  <a16:creationId xmlns:a16="http://schemas.microsoft.com/office/drawing/2014/main" id="{41E1ED27-76B7-4D35-8A41-025DFD7BCD4D}"/>
                </a:ext>
              </a:extLst>
            </p:cNvPr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231">
              <a:extLst>
                <a:ext uri="{FF2B5EF4-FFF2-40B4-BE49-F238E27FC236}">
                  <a16:creationId xmlns:a16="http://schemas.microsoft.com/office/drawing/2014/main" id="{A1B281B3-F061-42B5-9378-83782E2363CA}"/>
                </a:ext>
              </a:extLst>
            </p:cNvPr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232">
              <a:extLst>
                <a:ext uri="{FF2B5EF4-FFF2-40B4-BE49-F238E27FC236}">
                  <a16:creationId xmlns:a16="http://schemas.microsoft.com/office/drawing/2014/main" id="{2015140E-4D97-417E-96E7-2C545EBFC6E7}"/>
                </a:ext>
              </a:extLst>
            </p:cNvPr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233">
              <a:extLst>
                <a:ext uri="{FF2B5EF4-FFF2-40B4-BE49-F238E27FC236}">
                  <a16:creationId xmlns:a16="http://schemas.microsoft.com/office/drawing/2014/main" id="{D5249A21-4D71-43DE-A039-64662FE0BA1B}"/>
                </a:ext>
              </a:extLst>
            </p:cNvPr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234">
              <a:extLst>
                <a:ext uri="{FF2B5EF4-FFF2-40B4-BE49-F238E27FC236}">
                  <a16:creationId xmlns:a16="http://schemas.microsoft.com/office/drawing/2014/main" id="{41B9D181-1BAF-46B8-987E-356C23056E1F}"/>
                </a:ext>
              </a:extLst>
            </p:cNvPr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235">
              <a:extLst>
                <a:ext uri="{FF2B5EF4-FFF2-40B4-BE49-F238E27FC236}">
                  <a16:creationId xmlns:a16="http://schemas.microsoft.com/office/drawing/2014/main" id="{1B04235C-52E7-406B-996F-338C119C65F5}"/>
                </a:ext>
              </a:extLst>
            </p:cNvPr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236">
              <a:extLst>
                <a:ext uri="{FF2B5EF4-FFF2-40B4-BE49-F238E27FC236}">
                  <a16:creationId xmlns:a16="http://schemas.microsoft.com/office/drawing/2014/main" id="{6251B2C7-C991-4CE9-99A4-DFC6EBF19D36}"/>
                </a:ext>
              </a:extLst>
            </p:cNvPr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237">
              <a:extLst>
                <a:ext uri="{FF2B5EF4-FFF2-40B4-BE49-F238E27FC236}">
                  <a16:creationId xmlns:a16="http://schemas.microsoft.com/office/drawing/2014/main" id="{E2559172-9136-4659-B94F-1EE40F7DBB3A}"/>
                </a:ext>
              </a:extLst>
            </p:cNvPr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238">
              <a:extLst>
                <a:ext uri="{FF2B5EF4-FFF2-40B4-BE49-F238E27FC236}">
                  <a16:creationId xmlns:a16="http://schemas.microsoft.com/office/drawing/2014/main" id="{B7A80382-0C6A-4AF2-8C5C-3411E05A79E4}"/>
                </a:ext>
              </a:extLst>
            </p:cNvPr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239">
              <a:extLst>
                <a:ext uri="{FF2B5EF4-FFF2-40B4-BE49-F238E27FC236}">
                  <a16:creationId xmlns:a16="http://schemas.microsoft.com/office/drawing/2014/main" id="{F1DD7610-CB5A-487F-A45E-2EBB12340BBB}"/>
                </a:ext>
              </a:extLst>
            </p:cNvPr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240">
              <a:extLst>
                <a:ext uri="{FF2B5EF4-FFF2-40B4-BE49-F238E27FC236}">
                  <a16:creationId xmlns:a16="http://schemas.microsoft.com/office/drawing/2014/main" id="{7264A15E-655D-4CBF-9885-9C1B91413093}"/>
                </a:ext>
              </a:extLst>
            </p:cNvPr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241">
              <a:extLst>
                <a:ext uri="{FF2B5EF4-FFF2-40B4-BE49-F238E27FC236}">
                  <a16:creationId xmlns:a16="http://schemas.microsoft.com/office/drawing/2014/main" id="{DD98FEA2-2DDC-4EAC-8A50-B42FA4D25E5E}"/>
                </a:ext>
              </a:extLst>
            </p:cNvPr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242">
              <a:extLst>
                <a:ext uri="{FF2B5EF4-FFF2-40B4-BE49-F238E27FC236}">
                  <a16:creationId xmlns:a16="http://schemas.microsoft.com/office/drawing/2014/main" id="{B8D96138-18C9-487F-9DEF-D93C462DF92C}"/>
                </a:ext>
              </a:extLst>
            </p:cNvPr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243">
              <a:extLst>
                <a:ext uri="{FF2B5EF4-FFF2-40B4-BE49-F238E27FC236}">
                  <a16:creationId xmlns:a16="http://schemas.microsoft.com/office/drawing/2014/main" id="{531599CE-0FAE-43D1-9981-92FA277C78FB}"/>
                </a:ext>
              </a:extLst>
            </p:cNvPr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244">
              <a:extLst>
                <a:ext uri="{FF2B5EF4-FFF2-40B4-BE49-F238E27FC236}">
                  <a16:creationId xmlns:a16="http://schemas.microsoft.com/office/drawing/2014/main" id="{BF66553F-5932-49FE-BF5B-8269B644E99D}"/>
                </a:ext>
              </a:extLst>
            </p:cNvPr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245">
              <a:extLst>
                <a:ext uri="{FF2B5EF4-FFF2-40B4-BE49-F238E27FC236}">
                  <a16:creationId xmlns:a16="http://schemas.microsoft.com/office/drawing/2014/main" id="{ABD85873-6FDD-4C09-B76E-A213D1486009}"/>
                </a:ext>
              </a:extLst>
            </p:cNvPr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246">
              <a:extLst>
                <a:ext uri="{FF2B5EF4-FFF2-40B4-BE49-F238E27FC236}">
                  <a16:creationId xmlns:a16="http://schemas.microsoft.com/office/drawing/2014/main" id="{5A9A845E-CFA8-4431-A822-158966F4C410}"/>
                </a:ext>
              </a:extLst>
            </p:cNvPr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247">
              <a:extLst>
                <a:ext uri="{FF2B5EF4-FFF2-40B4-BE49-F238E27FC236}">
                  <a16:creationId xmlns:a16="http://schemas.microsoft.com/office/drawing/2014/main" id="{E57019A6-856E-4A88-9C27-20793A4B2C7B}"/>
                </a:ext>
              </a:extLst>
            </p:cNvPr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248">
              <a:extLst>
                <a:ext uri="{FF2B5EF4-FFF2-40B4-BE49-F238E27FC236}">
                  <a16:creationId xmlns:a16="http://schemas.microsoft.com/office/drawing/2014/main" id="{EAA3B39A-BA61-4759-A191-A374468BD278}"/>
                </a:ext>
              </a:extLst>
            </p:cNvPr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249">
              <a:extLst>
                <a:ext uri="{FF2B5EF4-FFF2-40B4-BE49-F238E27FC236}">
                  <a16:creationId xmlns:a16="http://schemas.microsoft.com/office/drawing/2014/main" id="{8CDF36A5-5823-447B-8855-71149F234F5F}"/>
                </a:ext>
              </a:extLst>
            </p:cNvPr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250">
              <a:extLst>
                <a:ext uri="{FF2B5EF4-FFF2-40B4-BE49-F238E27FC236}">
                  <a16:creationId xmlns:a16="http://schemas.microsoft.com/office/drawing/2014/main" id="{7E029828-E5B5-4539-AF17-8AA83A7F5E6F}"/>
                </a:ext>
              </a:extLst>
            </p:cNvPr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251">
              <a:extLst>
                <a:ext uri="{FF2B5EF4-FFF2-40B4-BE49-F238E27FC236}">
                  <a16:creationId xmlns:a16="http://schemas.microsoft.com/office/drawing/2014/main" id="{7AF102ED-21A6-4735-B3A4-A3EFF044902A}"/>
                </a:ext>
              </a:extLst>
            </p:cNvPr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252">
              <a:extLst>
                <a:ext uri="{FF2B5EF4-FFF2-40B4-BE49-F238E27FC236}">
                  <a16:creationId xmlns:a16="http://schemas.microsoft.com/office/drawing/2014/main" id="{F11F3821-D5F8-45FB-8938-C0A01698E73C}"/>
                </a:ext>
              </a:extLst>
            </p:cNvPr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253">
              <a:extLst>
                <a:ext uri="{FF2B5EF4-FFF2-40B4-BE49-F238E27FC236}">
                  <a16:creationId xmlns:a16="http://schemas.microsoft.com/office/drawing/2014/main" id="{F7641C01-97D3-4E6D-A8D5-E00BEDC77B1D}"/>
                </a:ext>
              </a:extLst>
            </p:cNvPr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254">
              <a:extLst>
                <a:ext uri="{FF2B5EF4-FFF2-40B4-BE49-F238E27FC236}">
                  <a16:creationId xmlns:a16="http://schemas.microsoft.com/office/drawing/2014/main" id="{65320629-6AC1-4070-8233-0E1708121162}"/>
                </a:ext>
              </a:extLst>
            </p:cNvPr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255">
              <a:extLst>
                <a:ext uri="{FF2B5EF4-FFF2-40B4-BE49-F238E27FC236}">
                  <a16:creationId xmlns:a16="http://schemas.microsoft.com/office/drawing/2014/main" id="{312815D0-DB0D-4B2E-BF4C-CB2C890B4E99}"/>
                </a:ext>
              </a:extLst>
            </p:cNvPr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256">
              <a:extLst>
                <a:ext uri="{FF2B5EF4-FFF2-40B4-BE49-F238E27FC236}">
                  <a16:creationId xmlns:a16="http://schemas.microsoft.com/office/drawing/2014/main" id="{EA950DA5-2F2C-494E-86B2-82529C9F474E}"/>
                </a:ext>
              </a:extLst>
            </p:cNvPr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257">
              <a:extLst>
                <a:ext uri="{FF2B5EF4-FFF2-40B4-BE49-F238E27FC236}">
                  <a16:creationId xmlns:a16="http://schemas.microsoft.com/office/drawing/2014/main" id="{5C32C435-F427-4B26-87CE-E1D261D0F391}"/>
                </a:ext>
              </a:extLst>
            </p:cNvPr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258">
              <a:extLst>
                <a:ext uri="{FF2B5EF4-FFF2-40B4-BE49-F238E27FC236}">
                  <a16:creationId xmlns:a16="http://schemas.microsoft.com/office/drawing/2014/main" id="{59172C72-D27F-4B79-878F-DBA278696910}"/>
                </a:ext>
              </a:extLst>
            </p:cNvPr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259">
              <a:extLst>
                <a:ext uri="{FF2B5EF4-FFF2-40B4-BE49-F238E27FC236}">
                  <a16:creationId xmlns:a16="http://schemas.microsoft.com/office/drawing/2014/main" id="{0D382D31-97E0-485B-8709-32C0F76EBDE7}"/>
                </a:ext>
              </a:extLst>
            </p:cNvPr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260">
              <a:extLst>
                <a:ext uri="{FF2B5EF4-FFF2-40B4-BE49-F238E27FC236}">
                  <a16:creationId xmlns:a16="http://schemas.microsoft.com/office/drawing/2014/main" id="{8607A3BB-16B6-4BD7-A6A2-A8A747C59A77}"/>
                </a:ext>
              </a:extLst>
            </p:cNvPr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261">
              <a:extLst>
                <a:ext uri="{FF2B5EF4-FFF2-40B4-BE49-F238E27FC236}">
                  <a16:creationId xmlns:a16="http://schemas.microsoft.com/office/drawing/2014/main" id="{A8CCBFEE-8052-4AD5-94E0-4E882612A9B7}"/>
                </a:ext>
              </a:extLst>
            </p:cNvPr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262">
              <a:extLst>
                <a:ext uri="{FF2B5EF4-FFF2-40B4-BE49-F238E27FC236}">
                  <a16:creationId xmlns:a16="http://schemas.microsoft.com/office/drawing/2014/main" id="{DC38AB0E-F2B3-4425-BECA-875E941E6EF6}"/>
                </a:ext>
              </a:extLst>
            </p:cNvPr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263">
              <a:extLst>
                <a:ext uri="{FF2B5EF4-FFF2-40B4-BE49-F238E27FC236}">
                  <a16:creationId xmlns:a16="http://schemas.microsoft.com/office/drawing/2014/main" id="{F78BFB2A-8505-485B-A041-AFC25A606CE3}"/>
                </a:ext>
              </a:extLst>
            </p:cNvPr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264">
              <a:extLst>
                <a:ext uri="{FF2B5EF4-FFF2-40B4-BE49-F238E27FC236}">
                  <a16:creationId xmlns:a16="http://schemas.microsoft.com/office/drawing/2014/main" id="{D24CFD13-73C8-49C9-BE9E-7F9241851427}"/>
                </a:ext>
              </a:extLst>
            </p:cNvPr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265">
              <a:extLst>
                <a:ext uri="{FF2B5EF4-FFF2-40B4-BE49-F238E27FC236}">
                  <a16:creationId xmlns:a16="http://schemas.microsoft.com/office/drawing/2014/main" id="{B4C3D346-D574-47E1-BC34-0A1D378A4775}"/>
                </a:ext>
              </a:extLst>
            </p:cNvPr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266">
              <a:extLst>
                <a:ext uri="{FF2B5EF4-FFF2-40B4-BE49-F238E27FC236}">
                  <a16:creationId xmlns:a16="http://schemas.microsoft.com/office/drawing/2014/main" id="{2646D732-22B0-4CD0-875F-EE0E2416B8FD}"/>
                </a:ext>
              </a:extLst>
            </p:cNvPr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267">
              <a:extLst>
                <a:ext uri="{FF2B5EF4-FFF2-40B4-BE49-F238E27FC236}">
                  <a16:creationId xmlns:a16="http://schemas.microsoft.com/office/drawing/2014/main" id="{0084DB99-7455-4F0F-9A17-A0A0F386C949}"/>
                </a:ext>
              </a:extLst>
            </p:cNvPr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268">
              <a:extLst>
                <a:ext uri="{FF2B5EF4-FFF2-40B4-BE49-F238E27FC236}">
                  <a16:creationId xmlns:a16="http://schemas.microsoft.com/office/drawing/2014/main" id="{A9E34EF8-3CBD-4D3C-BC42-AD2A8D9EED6C}"/>
                </a:ext>
              </a:extLst>
            </p:cNvPr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269">
              <a:extLst>
                <a:ext uri="{FF2B5EF4-FFF2-40B4-BE49-F238E27FC236}">
                  <a16:creationId xmlns:a16="http://schemas.microsoft.com/office/drawing/2014/main" id="{EB729709-68E7-4EDE-83A7-CBEE92A8301D}"/>
                </a:ext>
              </a:extLst>
            </p:cNvPr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270">
              <a:extLst>
                <a:ext uri="{FF2B5EF4-FFF2-40B4-BE49-F238E27FC236}">
                  <a16:creationId xmlns:a16="http://schemas.microsoft.com/office/drawing/2014/main" id="{197CFF1D-1ACC-4230-876E-C3F7D2CEC373}"/>
                </a:ext>
              </a:extLst>
            </p:cNvPr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271">
              <a:extLst>
                <a:ext uri="{FF2B5EF4-FFF2-40B4-BE49-F238E27FC236}">
                  <a16:creationId xmlns:a16="http://schemas.microsoft.com/office/drawing/2014/main" id="{02657AA0-3A70-4814-BB3F-E67B03EF2D87}"/>
                </a:ext>
              </a:extLst>
            </p:cNvPr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272">
              <a:extLst>
                <a:ext uri="{FF2B5EF4-FFF2-40B4-BE49-F238E27FC236}">
                  <a16:creationId xmlns:a16="http://schemas.microsoft.com/office/drawing/2014/main" id="{426B8786-10FF-46FD-9B8C-A63B34C5E040}"/>
                </a:ext>
              </a:extLst>
            </p:cNvPr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273">
              <a:extLst>
                <a:ext uri="{FF2B5EF4-FFF2-40B4-BE49-F238E27FC236}">
                  <a16:creationId xmlns:a16="http://schemas.microsoft.com/office/drawing/2014/main" id="{23246828-FBE2-4262-A8BD-A533C82081F1}"/>
                </a:ext>
              </a:extLst>
            </p:cNvPr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274">
              <a:extLst>
                <a:ext uri="{FF2B5EF4-FFF2-40B4-BE49-F238E27FC236}">
                  <a16:creationId xmlns:a16="http://schemas.microsoft.com/office/drawing/2014/main" id="{DF3F1396-95BC-47AF-AAF0-DA60CB9EA77A}"/>
                </a:ext>
              </a:extLst>
            </p:cNvPr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275">
              <a:extLst>
                <a:ext uri="{FF2B5EF4-FFF2-40B4-BE49-F238E27FC236}">
                  <a16:creationId xmlns:a16="http://schemas.microsoft.com/office/drawing/2014/main" id="{2AD02C51-3EEA-4F44-BE60-C3493A59BCFD}"/>
                </a:ext>
              </a:extLst>
            </p:cNvPr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276">
              <a:extLst>
                <a:ext uri="{FF2B5EF4-FFF2-40B4-BE49-F238E27FC236}">
                  <a16:creationId xmlns:a16="http://schemas.microsoft.com/office/drawing/2014/main" id="{6ED0EF48-0567-4007-8AE6-CCBB2715353A}"/>
                </a:ext>
              </a:extLst>
            </p:cNvPr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277">
              <a:extLst>
                <a:ext uri="{FF2B5EF4-FFF2-40B4-BE49-F238E27FC236}">
                  <a16:creationId xmlns:a16="http://schemas.microsoft.com/office/drawing/2014/main" id="{03E33501-18B4-4CC4-8939-2A0FF600F14B}"/>
                </a:ext>
              </a:extLst>
            </p:cNvPr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278">
              <a:extLst>
                <a:ext uri="{FF2B5EF4-FFF2-40B4-BE49-F238E27FC236}">
                  <a16:creationId xmlns:a16="http://schemas.microsoft.com/office/drawing/2014/main" id="{EABB484F-3CE6-4B7B-8556-1863C42567C7}"/>
                </a:ext>
              </a:extLst>
            </p:cNvPr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279">
              <a:extLst>
                <a:ext uri="{FF2B5EF4-FFF2-40B4-BE49-F238E27FC236}">
                  <a16:creationId xmlns:a16="http://schemas.microsoft.com/office/drawing/2014/main" id="{35F016D0-70C7-48A3-BCB2-B00D9527FD31}"/>
                </a:ext>
              </a:extLst>
            </p:cNvPr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280">
              <a:extLst>
                <a:ext uri="{FF2B5EF4-FFF2-40B4-BE49-F238E27FC236}">
                  <a16:creationId xmlns:a16="http://schemas.microsoft.com/office/drawing/2014/main" id="{813C25D7-ED94-447F-90DC-6C56ED030274}"/>
                </a:ext>
              </a:extLst>
            </p:cNvPr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281">
              <a:extLst>
                <a:ext uri="{FF2B5EF4-FFF2-40B4-BE49-F238E27FC236}">
                  <a16:creationId xmlns:a16="http://schemas.microsoft.com/office/drawing/2014/main" id="{89BA9364-8386-4E0A-B6EE-3522BDCACA63}"/>
                </a:ext>
              </a:extLst>
            </p:cNvPr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282">
              <a:extLst>
                <a:ext uri="{FF2B5EF4-FFF2-40B4-BE49-F238E27FC236}">
                  <a16:creationId xmlns:a16="http://schemas.microsoft.com/office/drawing/2014/main" id="{DAD74C41-30BF-49A9-9C83-7FAEB43383BD}"/>
                </a:ext>
              </a:extLst>
            </p:cNvPr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283">
              <a:extLst>
                <a:ext uri="{FF2B5EF4-FFF2-40B4-BE49-F238E27FC236}">
                  <a16:creationId xmlns:a16="http://schemas.microsoft.com/office/drawing/2014/main" id="{08C8F486-68E3-41E3-88F2-659929B3E226}"/>
                </a:ext>
              </a:extLst>
            </p:cNvPr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284">
              <a:extLst>
                <a:ext uri="{FF2B5EF4-FFF2-40B4-BE49-F238E27FC236}">
                  <a16:creationId xmlns:a16="http://schemas.microsoft.com/office/drawing/2014/main" id="{8F341688-A076-48F6-A5A5-B3B7699278EE}"/>
                </a:ext>
              </a:extLst>
            </p:cNvPr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285">
              <a:extLst>
                <a:ext uri="{FF2B5EF4-FFF2-40B4-BE49-F238E27FC236}">
                  <a16:creationId xmlns:a16="http://schemas.microsoft.com/office/drawing/2014/main" id="{B9062548-5842-4C58-BD63-49E64589B5BC}"/>
                </a:ext>
              </a:extLst>
            </p:cNvPr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286">
              <a:extLst>
                <a:ext uri="{FF2B5EF4-FFF2-40B4-BE49-F238E27FC236}">
                  <a16:creationId xmlns:a16="http://schemas.microsoft.com/office/drawing/2014/main" id="{A3E065D9-BD0C-4EE8-BD1F-00832B6BA64D}"/>
                </a:ext>
              </a:extLst>
            </p:cNvPr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287">
              <a:extLst>
                <a:ext uri="{FF2B5EF4-FFF2-40B4-BE49-F238E27FC236}">
                  <a16:creationId xmlns:a16="http://schemas.microsoft.com/office/drawing/2014/main" id="{4CD06FB9-216F-4538-A337-A5F4BDE66E22}"/>
                </a:ext>
              </a:extLst>
            </p:cNvPr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288">
              <a:extLst>
                <a:ext uri="{FF2B5EF4-FFF2-40B4-BE49-F238E27FC236}">
                  <a16:creationId xmlns:a16="http://schemas.microsoft.com/office/drawing/2014/main" id="{5DBDA6D6-3386-4AFE-ACB4-F0665A3DD229}"/>
                </a:ext>
              </a:extLst>
            </p:cNvPr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bg2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9330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0300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3723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/>
        </p:nvSpPr>
        <p:spPr>
          <a:xfrm>
            <a:off x="0" y="3832225"/>
            <a:ext cx="12192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grpSp>
        <p:nvGrpSpPr>
          <p:cNvPr id="169" name="Gruppo 168"/>
          <p:cNvGrpSpPr/>
          <p:nvPr/>
        </p:nvGrpSpPr>
        <p:grpSpPr>
          <a:xfrm>
            <a:off x="64010" y="3832827"/>
            <a:ext cx="12048863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855379" y="4149726"/>
            <a:ext cx="103632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5379" y="5260975"/>
            <a:ext cx="103632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4188333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384695" y="139166"/>
            <a:ext cx="11441391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85793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4279920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06B67E20-C2BE-4893-BCCD-2D7A5E4AE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6313" y="4656464"/>
            <a:ext cx="7772400" cy="1362075"/>
          </a:xfrm>
        </p:spPr>
        <p:txBody>
          <a:bodyPr>
            <a:normAutofit/>
          </a:bodyPr>
          <a:lstStyle/>
          <a:p>
            <a:r>
              <a:rPr lang="it-IT" dirty="0"/>
              <a:t>PROGETTO 5</a:t>
            </a:r>
            <a:br>
              <a:rPr lang="it-IT" dirty="0"/>
            </a:br>
            <a:r>
              <a:rPr lang="it-IT" b="0" dirty="0"/>
              <a:t>misura del ritardo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3D7E88B-0DB2-4A93-A701-4A20E1232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46313" y="3056452"/>
            <a:ext cx="7772400" cy="1500187"/>
          </a:xfrm>
        </p:spPr>
        <p:txBody>
          <a:bodyPr/>
          <a:lstStyle/>
          <a:p>
            <a:r>
              <a:rPr lang="it-IT" dirty="0"/>
              <a:t>PIETRO GHERSETICH, SIMONE FRANCESCO CURCI, MARCO FEBBO, AMINA EL KHAROUAI</a:t>
            </a:r>
          </a:p>
        </p:txBody>
      </p:sp>
      <p:pic>
        <p:nvPicPr>
          <p:cNvPr id="8" name="Immagine 6" descr="Immagine che contiene Animali giocattolo, Animazione, clipart, cartone animato&#10;&#10;Descrizione generata automaticamente">
            <a:extLst>
              <a:ext uri="{FF2B5EF4-FFF2-40B4-BE49-F238E27FC236}">
                <a16:creationId xmlns:a16="http://schemas.microsoft.com/office/drawing/2014/main" id="{03D6682D-BDD2-F28B-62D8-DBA1CA6A46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008" y="-1173135"/>
            <a:ext cx="4050695" cy="572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85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F271D5-E5ED-4D4C-9AC5-2D639A83E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695" y="139166"/>
            <a:ext cx="11441391" cy="840400"/>
          </a:xfrm>
        </p:spPr>
        <p:txBody>
          <a:bodyPr/>
          <a:lstStyle/>
          <a:p>
            <a:r>
              <a:rPr lang="it-IT" dirty="0"/>
              <a:t>Obiettivo del progetto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3C8592E-CC09-481E-9473-66BF1ACB7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849" y="1780677"/>
            <a:ext cx="11098301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</a:pPr>
            <a:r>
              <a:rPr lang="it-IT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L’obiettivo del progetto è quello di calcolare i </a:t>
            </a:r>
            <a:r>
              <a:rPr lang="it-IT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ritardi dei link tra gli switch</a:t>
            </a:r>
            <a:r>
              <a:rPr lang="it-IT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 una rete tramite un controller Ryu.</a:t>
            </a:r>
          </a:p>
          <a:p>
            <a:pPr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</a:pPr>
            <a:r>
              <a:rPr lang="it-IT" sz="20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Il controller proposto può lavorare su qualsiasi tipo di topologia con almeno due switch collegati fra loro, indipendentemente dal numero di client e server.</a:t>
            </a:r>
            <a:endParaRPr lang="it-IT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</a:pPr>
            <a:r>
              <a:rPr lang="it-IT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Il controller ha la capacità di </a:t>
            </a:r>
            <a:r>
              <a:rPr lang="it-IT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adattarsi dinamicamente a nuove configurazioni di rete</a:t>
            </a:r>
            <a:r>
              <a:rPr lang="it-IT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è infatti programmato per operare su reti in continua evoluzione, dove nuovi switch possono essere connessi o disconnessi senza compromettere l'integrità delle misurazioni dei ritardi.</a:t>
            </a:r>
          </a:p>
          <a:p>
            <a:pPr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</a:pPr>
            <a:r>
              <a:rPr lang="it-IT" sz="2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Il progetto ha successo se il controller proposto è in grado di calcolare i ritardi dei link nella rete, </a:t>
            </a:r>
            <a:r>
              <a:rPr lang="it-IT" sz="2100" b="1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indipendentemente</a:t>
            </a:r>
            <a:r>
              <a:rPr lang="it-IT" sz="2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 modifiche alla topologia, e </a:t>
            </a:r>
            <a:r>
              <a:rPr lang="it-IT" sz="2100" b="1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dipendentemente</a:t>
            </a:r>
            <a:r>
              <a:rPr lang="it-IT" sz="2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dal traffico presente.</a:t>
            </a:r>
          </a:p>
          <a:p>
            <a:pPr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</a:pPr>
            <a:endParaRPr lang="it-IT" sz="2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394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0DE5E0-8D92-41AA-9455-BA24DF12C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Scenario di riferimento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4B758C02-807B-4A5F-BAF7-8C87AABF957B}"/>
              </a:ext>
            </a:extLst>
          </p:cNvPr>
          <p:cNvSpPr/>
          <p:nvPr/>
        </p:nvSpPr>
        <p:spPr>
          <a:xfrm>
            <a:off x="6040291" y="2986018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 algn="ctr"/>
            <a:endParaRPr lang="it-IT" sz="5400" b="1">
              <a:ln w="22225">
                <a:solidFill>
                  <a:srgbClr val="C0504D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cs typeface="Calibri"/>
            </a:endParaRP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F220C79-9AAB-D37B-AE84-1B2BDE6DA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00205"/>
            <a:ext cx="5611901" cy="1708479"/>
          </a:xfrm>
        </p:spPr>
        <p:txBody>
          <a:bodyPr>
            <a:normAutofit/>
          </a:bodyPr>
          <a:lstStyle/>
          <a:p>
            <a:pPr algn="just"/>
            <a:endParaRPr lang="it-IT" sz="1800" dirty="0"/>
          </a:p>
          <a:p>
            <a:pPr algn="just"/>
            <a:r>
              <a:rPr lang="it-IT" sz="1800" dirty="0"/>
              <a:t>Il nostro progetto è in grado di adattarsi dinamicamente ad ogni topologia di rete, tuttavia abbiamo deciso a scopi dimostrativi di utilizzare una </a:t>
            </a:r>
            <a:r>
              <a:rPr lang="it-IT" sz="1800" b="1" dirty="0"/>
              <a:t>topologia ad anello</a:t>
            </a:r>
            <a:r>
              <a:rPr lang="it-IT" sz="1800" dirty="0"/>
              <a:t>.</a:t>
            </a:r>
          </a:p>
        </p:txBody>
      </p:sp>
      <p:pic>
        <p:nvPicPr>
          <p:cNvPr id="5" name="Picture 4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716AEEFA-109A-3D62-79BB-47D02DB440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95" y="1281063"/>
            <a:ext cx="5397500" cy="4699000"/>
          </a:xfrm>
          <a:prstGeom prst="rect">
            <a:avLst/>
          </a:prstGeom>
        </p:spPr>
      </p:pic>
      <p:pic>
        <p:nvPicPr>
          <p:cNvPr id="11" name="Picture 10" descr="A close-up of a computer&#10;&#10;Description automatically generated">
            <a:extLst>
              <a:ext uri="{FF2B5EF4-FFF2-40B4-BE49-F238E27FC236}">
                <a16:creationId xmlns:a16="http://schemas.microsoft.com/office/drawing/2014/main" id="{A7774F7A-7F36-DECB-D836-D2175EA350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529" y="3308684"/>
            <a:ext cx="4321240" cy="240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372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6D1244-899D-43E8-9F97-986CDF5C6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695" y="139166"/>
            <a:ext cx="11441391" cy="840400"/>
          </a:xfrm>
        </p:spPr>
        <p:txBody>
          <a:bodyPr/>
          <a:lstStyle/>
          <a:p>
            <a:r>
              <a:rPr lang="it-IT"/>
              <a:t>Funzionamento</a:t>
            </a:r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145F9D82-3DA6-42AA-F071-392EE9B19C7A}"/>
              </a:ext>
            </a:extLst>
          </p:cNvPr>
          <p:cNvSpPr txBox="1">
            <a:spLocks/>
          </p:cNvSpPr>
          <p:nvPr/>
        </p:nvSpPr>
        <p:spPr>
          <a:xfrm>
            <a:off x="5909386" y="1894118"/>
            <a:ext cx="5916700" cy="396166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→"/>
            </a:pPr>
            <a:r>
              <a:rPr lang="it-IT" sz="1800" b="1" dirty="0"/>
              <a:t>Inizializzazione</a:t>
            </a:r>
            <a:r>
              <a:rPr lang="it-IT" sz="1800" dirty="0"/>
              <a:t>: stima dei delay del link tra controller e switch attraverso l’uso di </a:t>
            </a:r>
            <a:r>
              <a:rPr lang="it-IT" sz="1800" b="1" dirty="0" err="1"/>
              <a:t>EchoRequest</a:t>
            </a:r>
            <a:r>
              <a:rPr lang="it-IT" sz="1800" dirty="0"/>
              <a:t> e </a:t>
            </a:r>
            <a:r>
              <a:rPr lang="it-IT" sz="1800" b="1" dirty="0" err="1"/>
              <a:t>EchoReply</a:t>
            </a:r>
            <a:r>
              <a:rPr lang="it-IT" sz="1800" dirty="0"/>
              <a:t>.</a:t>
            </a:r>
          </a:p>
          <a:p>
            <a:pPr marL="1314450" lvl="2" indent="-457200">
              <a:buFont typeface="Arial" panose="020B0604020202020204" pitchFamily="34" charset="0"/>
              <a:buChar char="→"/>
            </a:pPr>
            <a:r>
              <a:rPr lang="it-IT" sz="1800" dirty="0"/>
              <a:t>d(C; s1), d(C; s2), d(C; s3) e d(C; s4)</a:t>
            </a:r>
          </a:p>
          <a:p>
            <a:pPr marL="1314450" lvl="2" indent="-457200">
              <a:buFont typeface="Arial" panose="020B0604020202020204" pitchFamily="34" charset="0"/>
              <a:buChar char="→"/>
            </a:pPr>
            <a:endParaRPr lang="it-IT" sz="1800" dirty="0"/>
          </a:p>
          <a:p>
            <a:pPr marL="457200" indent="-457200">
              <a:buFont typeface="Arial" panose="020B0604020202020204" pitchFamily="34" charset="0"/>
              <a:buChar char="→"/>
            </a:pPr>
            <a:r>
              <a:rPr lang="it-IT" sz="1800" b="1" dirty="0"/>
              <a:t>Invio pacchetti: </a:t>
            </a:r>
            <a:r>
              <a:rPr lang="it-IT" sz="1800" dirty="0"/>
              <a:t>il controller invierà dei pacchetti </a:t>
            </a:r>
            <a:r>
              <a:rPr lang="it-IT" sz="1800" i="1" dirty="0"/>
              <a:t>custom </a:t>
            </a:r>
            <a:r>
              <a:rPr lang="it-IT" sz="1800" dirty="0"/>
              <a:t>a ogni switch della rete attraverso la </a:t>
            </a:r>
            <a:r>
              <a:rPr lang="it-IT" sz="1800" b="1" dirty="0" err="1"/>
              <a:t>PacketOut</a:t>
            </a:r>
            <a:r>
              <a:rPr lang="it-IT" sz="1800" b="1" dirty="0"/>
              <a:t>, </a:t>
            </a:r>
            <a:r>
              <a:rPr lang="it-IT" sz="1800" dirty="0"/>
              <a:t>i quali verranno poi inoltrati su ogni porta dello switch. Per ogni switch è salvato un </a:t>
            </a:r>
            <a:r>
              <a:rPr lang="it-IT" sz="1800" dirty="0" err="1"/>
              <a:t>timestamp</a:t>
            </a:r>
            <a:r>
              <a:rPr lang="it-IT" sz="1800" dirty="0"/>
              <a:t> di partenza del pacchetto di misura.</a:t>
            </a:r>
          </a:p>
          <a:p>
            <a:endParaRPr lang="it-IT" sz="1800" b="1" dirty="0"/>
          </a:p>
          <a:p>
            <a:pPr marL="457200" indent="-457200">
              <a:buFont typeface="Arial" panose="020B0604020202020204" pitchFamily="34" charset="0"/>
              <a:buChar char="→"/>
            </a:pPr>
            <a:r>
              <a:rPr lang="it-IT" sz="1800" b="1" dirty="0"/>
              <a:t>Calcolo ritardi: </a:t>
            </a:r>
            <a:r>
              <a:rPr lang="it-IT" sz="1800" dirty="0"/>
              <a:t>ogni switch che riceve il pacchetto </a:t>
            </a:r>
            <a:r>
              <a:rPr lang="it-IT" sz="1800" i="1" dirty="0"/>
              <a:t>custom </a:t>
            </a:r>
            <a:r>
              <a:rPr lang="it-IT" sz="1800" dirty="0"/>
              <a:t>lo inoltrerà al controller attraverso una regola inserita precedentemente. A questo punto, il controller procederà con il calcolo del ritardo, sottraendo i dati calcolati nella prima fase dal </a:t>
            </a:r>
            <a:r>
              <a:rPr lang="it-IT" sz="1800" dirty="0" err="1"/>
              <a:t>timestamp</a:t>
            </a:r>
            <a:r>
              <a:rPr lang="it-IT" sz="1800" dirty="0"/>
              <a:t> di arrivo fornito dall’evento </a:t>
            </a:r>
            <a:r>
              <a:rPr lang="it-IT" sz="1800" b="1" dirty="0" err="1"/>
              <a:t>PacketIn</a:t>
            </a:r>
            <a:r>
              <a:rPr lang="it-IT" sz="1800" dirty="0"/>
              <a:t>.</a:t>
            </a:r>
            <a:endParaRPr lang="it-IT" sz="1800" i="1" dirty="0"/>
          </a:p>
        </p:txBody>
      </p:sp>
      <p:pic>
        <p:nvPicPr>
          <p:cNvPr id="10" name="Picture 9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B7F3AABB-F4C2-F572-D271-A103BF812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95" y="1254749"/>
            <a:ext cx="5397500" cy="46990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34C38A2-F2B3-A885-0CE4-784B23C47B24}"/>
              </a:ext>
            </a:extLst>
          </p:cNvPr>
          <p:cNvCxnSpPr>
            <a:cxnSpLocks/>
          </p:cNvCxnSpPr>
          <p:nvPr/>
        </p:nvCxnSpPr>
        <p:spPr>
          <a:xfrm flipH="1" flipV="1">
            <a:off x="1763143" y="3165680"/>
            <a:ext cx="718800" cy="709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DCA1F63-CB2B-55AC-B23B-A0A624DCB2E1}"/>
              </a:ext>
            </a:extLst>
          </p:cNvPr>
          <p:cNvCxnSpPr>
            <a:cxnSpLocks/>
          </p:cNvCxnSpPr>
          <p:nvPr/>
        </p:nvCxnSpPr>
        <p:spPr>
          <a:xfrm>
            <a:off x="1889418" y="3133022"/>
            <a:ext cx="142854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F65715-B8FD-7A83-6355-A6393E8D7100}"/>
              </a:ext>
            </a:extLst>
          </p:cNvPr>
          <p:cNvCxnSpPr>
            <a:cxnSpLocks/>
          </p:cNvCxnSpPr>
          <p:nvPr/>
        </p:nvCxnSpPr>
        <p:spPr>
          <a:xfrm>
            <a:off x="1521822" y="3429000"/>
            <a:ext cx="0" cy="13923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6028A9C-03FE-A6EB-8494-BE69A3B24D55}"/>
              </a:ext>
            </a:extLst>
          </p:cNvPr>
          <p:cNvSpPr txBox="1"/>
          <p:nvPr/>
        </p:nvSpPr>
        <p:spPr>
          <a:xfrm>
            <a:off x="2481943" y="3683726"/>
            <a:ext cx="4183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000" dirty="0">
                <a:solidFill>
                  <a:srgbClr val="C00000"/>
                </a:solidFill>
              </a:rPr>
              <a:t>t0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01AF904-AE90-C149-114C-FD04987168FF}"/>
              </a:ext>
            </a:extLst>
          </p:cNvPr>
          <p:cNvCxnSpPr>
            <a:cxnSpLocks/>
          </p:cNvCxnSpPr>
          <p:nvPr/>
        </p:nvCxnSpPr>
        <p:spPr>
          <a:xfrm flipV="1">
            <a:off x="1649014" y="4317274"/>
            <a:ext cx="578202" cy="6204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3495637-1645-9476-5C68-129087DD5A65}"/>
              </a:ext>
            </a:extLst>
          </p:cNvPr>
          <p:cNvCxnSpPr>
            <a:cxnSpLocks/>
          </p:cNvCxnSpPr>
          <p:nvPr/>
        </p:nvCxnSpPr>
        <p:spPr>
          <a:xfrm flipH="1">
            <a:off x="3161211" y="3311435"/>
            <a:ext cx="515983" cy="6185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4FBBBFB-10EF-ABC4-B079-F8F77FF4EC6B}"/>
              </a:ext>
            </a:extLst>
          </p:cNvPr>
          <p:cNvSpPr txBox="1"/>
          <p:nvPr/>
        </p:nvSpPr>
        <p:spPr>
          <a:xfrm>
            <a:off x="3200743" y="3751837"/>
            <a:ext cx="4183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000" dirty="0">
                <a:solidFill>
                  <a:srgbClr val="FF0000"/>
                </a:solidFill>
              </a:rPr>
              <a:t>t1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70403DB-39B1-CE05-F33D-ED997A92284B}"/>
              </a:ext>
            </a:extLst>
          </p:cNvPr>
          <p:cNvSpPr txBox="1"/>
          <p:nvPr/>
        </p:nvSpPr>
        <p:spPr>
          <a:xfrm>
            <a:off x="2081651" y="4381296"/>
            <a:ext cx="4183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000" dirty="0">
                <a:solidFill>
                  <a:srgbClr val="FF0000"/>
                </a:solidFill>
              </a:rPr>
              <a:t>t2</a:t>
            </a:r>
          </a:p>
        </p:txBody>
      </p:sp>
    </p:spTree>
    <p:extLst>
      <p:ext uri="{BB962C8B-B14F-4D97-AF65-F5344CB8AC3E}">
        <p14:creationId xmlns:p14="http://schemas.microsoft.com/office/powerpoint/2010/main" val="3533375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39CCA3-B07F-4712-AF20-8A1159964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695" y="139166"/>
            <a:ext cx="11441391" cy="840400"/>
          </a:xfrm>
        </p:spPr>
        <p:txBody>
          <a:bodyPr/>
          <a:lstStyle/>
          <a:p>
            <a:r>
              <a:rPr lang="it-IT" dirty="0"/>
              <a:t>Dimostrazione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467F058-1152-4A58-808D-467EBBA79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239" y="1473593"/>
            <a:ext cx="11063675" cy="452596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Avvio del </a:t>
            </a:r>
            <a:r>
              <a:rPr lang="it-IT" sz="2400" b="1" dirty="0"/>
              <a:t>controller Ryu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Disconnessione del cavo tra switch s2 e </a:t>
            </a:r>
            <a:r>
              <a:rPr lang="it-IT" sz="2400" b="1" dirty="0"/>
              <a:t>switch Netgear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Riconnessione del cavo tra s2 e </a:t>
            </a:r>
            <a:r>
              <a:rPr lang="it-IT" sz="2400" b="1" dirty="0"/>
              <a:t>switch Netgear</a:t>
            </a:r>
            <a:endParaRPr lang="it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Disconnessione del </a:t>
            </a:r>
            <a:r>
              <a:rPr lang="it-IT" sz="2400" b="1" dirty="0"/>
              <a:t>link s3-s2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Riconnessione del </a:t>
            </a:r>
            <a:r>
              <a:rPr lang="it-IT" sz="2400" b="1" dirty="0"/>
              <a:t>link s3-s2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Inizializzazione delle tabelle di instradamento degli switch usando</a:t>
            </a:r>
            <a:r>
              <a:rPr lang="it-IT" sz="2400" b="1" dirty="0"/>
              <a:t> </a:t>
            </a:r>
            <a:r>
              <a:rPr lang="it-IT" sz="2400" b="1" dirty="0" err="1"/>
              <a:t>ping</a:t>
            </a:r>
            <a:endParaRPr lang="it-IT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Avvio di un interazione di 30 secondi tra client (</a:t>
            </a:r>
            <a:r>
              <a:rPr lang="it-IT" sz="2400" dirty="0" err="1"/>
              <a:t>rasp</a:t>
            </a:r>
            <a:r>
              <a:rPr lang="it-IT" sz="2400" dirty="0"/>
              <a:t> 5) e server (</a:t>
            </a:r>
            <a:r>
              <a:rPr lang="it-IT" sz="2400" dirty="0" err="1"/>
              <a:t>rasp</a:t>
            </a:r>
            <a:r>
              <a:rPr lang="it-IT" sz="2400" dirty="0"/>
              <a:t> 6) usando il comando </a:t>
            </a:r>
            <a:r>
              <a:rPr lang="it-IT" sz="2400" b="1" dirty="0" err="1"/>
              <a:t>iperf</a:t>
            </a:r>
            <a:r>
              <a:rPr lang="it-IT" sz="2400" b="1" dirty="0"/>
              <a:t> </a:t>
            </a:r>
            <a:r>
              <a:rPr lang="it-IT" sz="2400" dirty="0"/>
              <a:t>sui loro terminali.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/>
          </a:p>
          <a:p>
            <a:r>
              <a:rPr lang="it-IT" sz="1900" b="1" dirty="0"/>
              <a:t>nota</a:t>
            </a:r>
            <a:r>
              <a:rPr lang="it-IT" sz="1900" dirty="0"/>
              <a:t>: questa interazione ha un impatto maggiore sulla rete e causa delle congestioni tali da portare alcuni switch a scartare alcuni pacchetti di misura, a differenza dello scenario </a:t>
            </a:r>
            <a:r>
              <a:rPr lang="it-IT" sz="1900" dirty="0" err="1"/>
              <a:t>mininet</a:t>
            </a:r>
            <a:r>
              <a:rPr lang="it-IT" sz="19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Attesa della fine dell’interazione e della corretta misurazione dei ritardi in condizioni normali.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245653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39CCA3-B07F-4712-AF20-8A1159964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695" y="139166"/>
            <a:ext cx="11441391" cy="840400"/>
          </a:xfrm>
        </p:spPr>
        <p:txBody>
          <a:bodyPr anchor="t">
            <a:normAutofit/>
          </a:bodyPr>
          <a:lstStyle/>
          <a:p>
            <a:r>
              <a:rPr lang="it-IT" dirty="0"/>
              <a:t>VIDEO</a:t>
            </a:r>
          </a:p>
        </p:txBody>
      </p:sp>
      <p:pic>
        <p:nvPicPr>
          <p:cNvPr id="4" name="sdn_project_final_demo.mp4">
            <a:hlinkClick r:id="" action="ppaction://media"/>
            <a:extLst>
              <a:ext uri="{FF2B5EF4-FFF2-40B4-BE49-F238E27FC236}">
                <a16:creationId xmlns:a16="http://schemas.microsoft.com/office/drawing/2014/main" id="{9F0CC802-D141-07F3-5C39-C533EA10E6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3733" y="604318"/>
            <a:ext cx="10043314" cy="564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720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39CCA3-B07F-4712-AF20-8A1159964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695" y="139166"/>
            <a:ext cx="11441391" cy="840400"/>
          </a:xfrm>
        </p:spPr>
        <p:txBody>
          <a:bodyPr/>
          <a:lstStyle/>
          <a:p>
            <a:r>
              <a:rPr lang="it-IT" dirty="0"/>
              <a:t>Conclusioni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467F058-1152-4A58-808D-467EBBA79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143" y="1600203"/>
            <a:ext cx="11778848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it-IT" dirty="0"/>
          </a:p>
          <a:p>
            <a:endParaRPr lang="it-IT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DB96E0-E04B-A3F0-B46E-0BD345A89ABE}"/>
              </a:ext>
            </a:extLst>
          </p:cNvPr>
          <p:cNvSpPr txBox="1"/>
          <p:nvPr/>
        </p:nvSpPr>
        <p:spPr>
          <a:xfrm>
            <a:off x="384695" y="1478977"/>
            <a:ext cx="86426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600" dirty="0"/>
              <a:t>Plots prodotti usando la libreria matplotlib su 100 misurazioni a intervalli di 5 secondi circa</a:t>
            </a:r>
          </a:p>
        </p:txBody>
      </p:sp>
      <p:pic>
        <p:nvPicPr>
          <p:cNvPr id="10" name="Picture 9" descr="A graph with blue and white lines&#10;&#10;Description automatically generated">
            <a:extLst>
              <a:ext uri="{FF2B5EF4-FFF2-40B4-BE49-F238E27FC236}">
                <a16:creationId xmlns:a16="http://schemas.microsoft.com/office/drawing/2014/main" id="{6959DD96-E8D2-9B9A-9C19-695598D2B0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424" y="1907031"/>
            <a:ext cx="5216404" cy="3912303"/>
          </a:xfrm>
          <a:prstGeom prst="rect">
            <a:avLst/>
          </a:prstGeom>
        </p:spPr>
      </p:pic>
      <p:pic>
        <p:nvPicPr>
          <p:cNvPr id="12" name="Picture 11" descr="A graph of a line graph&#10;&#10;Description automatically generated with medium confidence">
            <a:extLst>
              <a:ext uri="{FF2B5EF4-FFF2-40B4-BE49-F238E27FC236}">
                <a16:creationId xmlns:a16="http://schemas.microsoft.com/office/drawing/2014/main" id="{5B57636A-4761-B70D-610B-44ED3F8CBE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42" y="1737866"/>
            <a:ext cx="3104344" cy="2328258"/>
          </a:xfrm>
          <a:prstGeom prst="rect">
            <a:avLst/>
          </a:prstGeom>
        </p:spPr>
      </p:pic>
      <p:pic>
        <p:nvPicPr>
          <p:cNvPr id="14" name="Picture 13" descr="A blue line graph with white text&#10;&#10;Description automatically generated">
            <a:extLst>
              <a:ext uri="{FF2B5EF4-FFF2-40B4-BE49-F238E27FC236}">
                <a16:creationId xmlns:a16="http://schemas.microsoft.com/office/drawing/2014/main" id="{A394B0EF-E28F-F578-CB0E-E35A928A17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42" y="4002312"/>
            <a:ext cx="3104345" cy="212385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AFC7D6D-D747-6198-E6A6-7648BE2BDA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4766" y="2488969"/>
            <a:ext cx="3751320" cy="274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24549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443</Words>
  <Application>Microsoft Macintosh PowerPoint</Application>
  <PresentationFormat>Widescreen</PresentationFormat>
  <Paragraphs>39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POLI</vt:lpstr>
      <vt:lpstr>PROGETTO 5 misura del ritardo</vt:lpstr>
      <vt:lpstr>Obiettivo del progetto</vt:lpstr>
      <vt:lpstr>Scenario di riferimento</vt:lpstr>
      <vt:lpstr>Funzionamento</vt:lpstr>
      <vt:lpstr>Dimostrazione</vt:lpstr>
      <vt:lpstr>VIDEO</vt:lpstr>
      <vt:lpstr>Conclusioni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 misura del ritardo</dc:title>
  <dc:creator>Amina El Kharouai</dc:creator>
  <cp:lastModifiedBy>Pietro Ghersetich</cp:lastModifiedBy>
  <cp:revision>6</cp:revision>
  <dcterms:created xsi:type="dcterms:W3CDTF">2024-04-17T13:32:17Z</dcterms:created>
  <dcterms:modified xsi:type="dcterms:W3CDTF">2024-05-28T20:54:09Z</dcterms:modified>
</cp:coreProperties>
</file>

<file path=docProps/thumbnail.jpeg>
</file>